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
  </p:notesMasterIdLst>
  <p:sldIdLst>
    <p:sldId id="256" r:id="rId2"/>
  </p:sldIdLst>
  <p:sldSz cx="43891200" cy="32918400"/>
  <p:notesSz cx="6858000" cy="9144000"/>
  <p:embeddedFontLst>
    <p:embeddedFont>
      <p:font typeface="Lato" panose="020F0502020204030204" pitchFamily="34" charset="0"/>
      <p:regular r:id="rId4"/>
      <p:bold r:id="rId5"/>
      <p:italic r:id="rId6"/>
      <p:boldItalic r:id="rId7"/>
    </p:embeddedFont>
    <p:embeddedFont>
      <p:font typeface="Raleway" pitchFamily="2" charset="0"/>
      <p:regular r:id="rId8"/>
      <p:bold r:id="rId9"/>
      <p:italic r:id="rId10"/>
      <p:boldItalic r:id="rId11"/>
    </p:embeddedFont>
    <p:embeddedFont>
      <p:font typeface="Trebuchet MS" panose="020B0603020202020204"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gBTmAFAHY7pa8NB5lz/+vQr9rbT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652" autoAdjust="0"/>
  </p:normalViewPr>
  <p:slideViewPr>
    <p:cSldViewPr snapToGrid="0">
      <p:cViewPr varScale="1">
        <p:scale>
          <a:sx n="25" d="100"/>
          <a:sy n="25" d="100"/>
        </p:scale>
        <p:origin x="528" y="102"/>
      </p:cViewPr>
      <p:guideLst>
        <p:guide orient="horz" pos="3318"/>
        <p:guide orient="horz" pos="288"/>
        <p:guide orient="horz" pos="20160"/>
        <p:guide orient="horz"/>
        <p:guide pos="581"/>
        <p:guide pos="27069"/>
        <p:guide pos="281"/>
        <p:guide pos="27369"/>
      </p:guideLst>
    </p:cSldViewPr>
  </p:slideViewPr>
  <p:notesTextViewPr>
    <p:cViewPr>
      <p:scale>
        <a:sx n="100" d="100"/>
        <a:sy n="100" d="100"/>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3" Type="http://schemas.openxmlformats.org/officeDocument/2006/relationships/notesMaster" Target="notesMasters/notesMaster1.xml"/><Relationship Id="rId21" Type="http://schemas.openxmlformats.org/officeDocument/2006/relationships/presProps" Target="presProps.xml"/><Relationship Id="rId7" Type="http://schemas.openxmlformats.org/officeDocument/2006/relationships/font" Target="fonts/font4.fntdata"/><Relationship Id="rId12" Type="http://schemas.openxmlformats.org/officeDocument/2006/relationships/font" Target="fonts/font9.fntdata"/><Relationship Id="rId2" Type="http://schemas.openxmlformats.org/officeDocument/2006/relationships/slide" Target="slides/slide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24" Type="http://schemas.openxmlformats.org/officeDocument/2006/relationships/tableStyles" Target="tableStyles.xml"/><Relationship Id="rId5" Type="http://schemas.openxmlformats.org/officeDocument/2006/relationships/font" Target="fonts/font2.fntdata"/><Relationship Id="rId15" Type="http://schemas.openxmlformats.org/officeDocument/2006/relationships/font" Target="fonts/font12.fntdata"/><Relationship Id="rId23" Type="http://schemas.openxmlformats.org/officeDocument/2006/relationships/theme" Target="theme/theme1.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lt2"/>
        </a:solidFill>
        <a:effectLst/>
      </p:bgPr>
    </p:bg>
    <p:spTree>
      <p:nvGrpSpPr>
        <p:cNvPr id="1" name="Shape 13"/>
        <p:cNvGrpSpPr/>
        <p:nvPr/>
      </p:nvGrpSpPr>
      <p:grpSpPr>
        <a:xfrm>
          <a:off x="0" y="0"/>
          <a:ext cx="0" cy="0"/>
          <a:chOff x="0" y="0"/>
          <a:chExt cx="0" cy="0"/>
        </a:xfrm>
      </p:grpSpPr>
      <p:sp>
        <p:nvSpPr>
          <p:cNvPr id="14" name="Google Shape;14;g2e856c48d07_0_11"/>
          <p:cNvSpPr/>
          <p:nvPr/>
        </p:nvSpPr>
        <p:spPr>
          <a:xfrm>
            <a:off x="0" y="0"/>
            <a:ext cx="43891200" cy="31218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15" name="Google Shape;15;g2e856c48d07_0_11"/>
          <p:cNvGrpSpPr/>
          <p:nvPr/>
        </p:nvGrpSpPr>
        <p:grpSpPr>
          <a:xfrm>
            <a:off x="3985972" y="7624036"/>
            <a:ext cx="3579685" cy="293288"/>
            <a:chOff x="4580561" y="2589004"/>
            <a:chExt cx="1064464" cy="25200"/>
          </a:xfrm>
        </p:grpSpPr>
        <p:sp>
          <p:nvSpPr>
            <p:cNvPr id="16" name="Google Shape;16;g2e856c48d07_0_11"/>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17" name="Google Shape;17;g2e856c48d07_0_11"/>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18" name="Google Shape;18;g2e856c48d07_0_11"/>
          <p:cNvSpPr txBox="1">
            <a:spLocks noGrp="1"/>
          </p:cNvSpPr>
          <p:nvPr>
            <p:ph type="ctrTitle"/>
          </p:nvPr>
        </p:nvSpPr>
        <p:spPr>
          <a:xfrm>
            <a:off x="3501360" y="8463680"/>
            <a:ext cx="36903000" cy="10654200"/>
          </a:xfrm>
          <a:prstGeom prst="rect">
            <a:avLst/>
          </a:prstGeom>
        </p:spPr>
        <p:txBody>
          <a:bodyPr spcFirstLastPara="1" wrap="square" lIns="487600" tIns="487600" rIns="487600" bIns="487600" anchor="t" anchorCtr="0">
            <a:normAutofit/>
          </a:bodyPr>
          <a:lstStyle>
            <a:lvl1pPr lvl="0">
              <a:spcBef>
                <a:spcPts val="0"/>
              </a:spcBef>
              <a:spcAft>
                <a:spcPts val="0"/>
              </a:spcAft>
              <a:buSzPts val="22400"/>
              <a:buNone/>
              <a:defRPr sz="22400"/>
            </a:lvl1pPr>
            <a:lvl2pPr lvl="1">
              <a:spcBef>
                <a:spcPts val="0"/>
              </a:spcBef>
              <a:spcAft>
                <a:spcPts val="0"/>
              </a:spcAft>
              <a:buSzPts val="22400"/>
              <a:buNone/>
              <a:defRPr sz="22400"/>
            </a:lvl2pPr>
            <a:lvl3pPr lvl="2">
              <a:spcBef>
                <a:spcPts val="0"/>
              </a:spcBef>
              <a:spcAft>
                <a:spcPts val="0"/>
              </a:spcAft>
              <a:buSzPts val="22400"/>
              <a:buNone/>
              <a:defRPr sz="22400"/>
            </a:lvl3pPr>
            <a:lvl4pPr lvl="3">
              <a:spcBef>
                <a:spcPts val="0"/>
              </a:spcBef>
              <a:spcAft>
                <a:spcPts val="0"/>
              </a:spcAft>
              <a:buSzPts val="22400"/>
              <a:buNone/>
              <a:defRPr sz="22400"/>
            </a:lvl4pPr>
            <a:lvl5pPr lvl="4">
              <a:spcBef>
                <a:spcPts val="0"/>
              </a:spcBef>
              <a:spcAft>
                <a:spcPts val="0"/>
              </a:spcAft>
              <a:buSzPts val="22400"/>
              <a:buNone/>
              <a:defRPr sz="22400"/>
            </a:lvl5pPr>
            <a:lvl6pPr lvl="5">
              <a:spcBef>
                <a:spcPts val="0"/>
              </a:spcBef>
              <a:spcAft>
                <a:spcPts val="0"/>
              </a:spcAft>
              <a:buSzPts val="22400"/>
              <a:buNone/>
              <a:defRPr sz="22400"/>
            </a:lvl6pPr>
            <a:lvl7pPr lvl="6">
              <a:spcBef>
                <a:spcPts val="0"/>
              </a:spcBef>
              <a:spcAft>
                <a:spcPts val="0"/>
              </a:spcAft>
              <a:buSzPts val="22400"/>
              <a:buNone/>
              <a:defRPr sz="22400"/>
            </a:lvl7pPr>
            <a:lvl8pPr lvl="7">
              <a:spcBef>
                <a:spcPts val="0"/>
              </a:spcBef>
              <a:spcAft>
                <a:spcPts val="0"/>
              </a:spcAft>
              <a:buSzPts val="22400"/>
              <a:buNone/>
              <a:defRPr sz="22400"/>
            </a:lvl8pPr>
            <a:lvl9pPr lvl="8">
              <a:spcBef>
                <a:spcPts val="0"/>
              </a:spcBef>
              <a:spcAft>
                <a:spcPts val="0"/>
              </a:spcAft>
              <a:buSzPts val="22400"/>
              <a:buNone/>
              <a:defRPr sz="22400"/>
            </a:lvl9pPr>
          </a:lstStyle>
          <a:p>
            <a:endParaRPr/>
          </a:p>
        </p:txBody>
      </p:sp>
      <p:sp>
        <p:nvSpPr>
          <p:cNvPr id="19" name="Google Shape;19;g2e856c48d07_0_11"/>
          <p:cNvSpPr txBox="1">
            <a:spLocks noGrp="1"/>
          </p:cNvSpPr>
          <p:nvPr>
            <p:ph type="subTitle" idx="1"/>
          </p:nvPr>
        </p:nvSpPr>
        <p:spPr>
          <a:xfrm>
            <a:off x="3502212" y="20306560"/>
            <a:ext cx="36903000" cy="3463800"/>
          </a:xfrm>
          <a:prstGeom prst="rect">
            <a:avLst/>
          </a:prstGeom>
        </p:spPr>
        <p:txBody>
          <a:bodyPr spcFirstLastPara="1" wrap="square" lIns="487600" tIns="487600" rIns="487600" bIns="487600" anchor="t" anchorCtr="0">
            <a:normAutofit/>
          </a:bodyPr>
          <a:lstStyle>
            <a:lvl1pPr lvl="0">
              <a:lnSpc>
                <a:spcPct val="100000"/>
              </a:lnSpc>
              <a:spcBef>
                <a:spcPts val="0"/>
              </a:spcBef>
              <a:spcAft>
                <a:spcPts val="0"/>
              </a:spcAft>
              <a:buSzPts val="8500"/>
              <a:buNone/>
              <a:defRPr sz="8500"/>
            </a:lvl1pPr>
            <a:lvl2pPr lvl="1">
              <a:lnSpc>
                <a:spcPct val="100000"/>
              </a:lnSpc>
              <a:spcBef>
                <a:spcPts val="0"/>
              </a:spcBef>
              <a:spcAft>
                <a:spcPts val="0"/>
              </a:spcAft>
              <a:buSzPts val="8500"/>
              <a:buNone/>
              <a:defRPr sz="8500"/>
            </a:lvl2pPr>
            <a:lvl3pPr lvl="2">
              <a:lnSpc>
                <a:spcPct val="100000"/>
              </a:lnSpc>
              <a:spcBef>
                <a:spcPts val="0"/>
              </a:spcBef>
              <a:spcAft>
                <a:spcPts val="0"/>
              </a:spcAft>
              <a:buSzPts val="8500"/>
              <a:buNone/>
              <a:defRPr sz="8500"/>
            </a:lvl3pPr>
            <a:lvl4pPr lvl="3">
              <a:lnSpc>
                <a:spcPct val="100000"/>
              </a:lnSpc>
              <a:spcBef>
                <a:spcPts val="0"/>
              </a:spcBef>
              <a:spcAft>
                <a:spcPts val="0"/>
              </a:spcAft>
              <a:buSzPts val="8500"/>
              <a:buNone/>
              <a:defRPr sz="8500"/>
            </a:lvl4pPr>
            <a:lvl5pPr lvl="4">
              <a:lnSpc>
                <a:spcPct val="100000"/>
              </a:lnSpc>
              <a:spcBef>
                <a:spcPts val="0"/>
              </a:spcBef>
              <a:spcAft>
                <a:spcPts val="0"/>
              </a:spcAft>
              <a:buSzPts val="8500"/>
              <a:buNone/>
              <a:defRPr sz="8500"/>
            </a:lvl5pPr>
            <a:lvl6pPr lvl="5">
              <a:lnSpc>
                <a:spcPct val="100000"/>
              </a:lnSpc>
              <a:spcBef>
                <a:spcPts val="0"/>
              </a:spcBef>
              <a:spcAft>
                <a:spcPts val="0"/>
              </a:spcAft>
              <a:buSzPts val="8500"/>
              <a:buNone/>
              <a:defRPr sz="8500"/>
            </a:lvl6pPr>
            <a:lvl7pPr lvl="6">
              <a:lnSpc>
                <a:spcPct val="100000"/>
              </a:lnSpc>
              <a:spcBef>
                <a:spcPts val="0"/>
              </a:spcBef>
              <a:spcAft>
                <a:spcPts val="0"/>
              </a:spcAft>
              <a:buSzPts val="8500"/>
              <a:buNone/>
              <a:defRPr sz="8500"/>
            </a:lvl7pPr>
            <a:lvl8pPr lvl="7">
              <a:lnSpc>
                <a:spcPct val="100000"/>
              </a:lnSpc>
              <a:spcBef>
                <a:spcPts val="0"/>
              </a:spcBef>
              <a:spcAft>
                <a:spcPts val="0"/>
              </a:spcAft>
              <a:buSzPts val="8500"/>
              <a:buNone/>
              <a:defRPr sz="8500"/>
            </a:lvl8pPr>
            <a:lvl9pPr lvl="8">
              <a:lnSpc>
                <a:spcPct val="100000"/>
              </a:lnSpc>
              <a:spcBef>
                <a:spcPts val="0"/>
              </a:spcBef>
              <a:spcAft>
                <a:spcPts val="0"/>
              </a:spcAft>
              <a:buSzPts val="8500"/>
              <a:buNone/>
              <a:defRPr sz="8500"/>
            </a:lvl9pPr>
          </a:lstStyle>
          <a:p>
            <a:endParaRPr/>
          </a:p>
        </p:txBody>
      </p:sp>
      <p:sp>
        <p:nvSpPr>
          <p:cNvPr id="20" name="Google Shape;20;g2e856c48d07_0_11"/>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77"/>
        <p:cNvGrpSpPr/>
        <p:nvPr/>
      </p:nvGrpSpPr>
      <p:grpSpPr>
        <a:xfrm>
          <a:off x="0" y="0"/>
          <a:ext cx="0" cy="0"/>
          <a:chOff x="0" y="0"/>
          <a:chExt cx="0" cy="0"/>
        </a:xfrm>
      </p:grpSpPr>
      <p:grpSp>
        <p:nvGrpSpPr>
          <p:cNvPr id="78" name="Google Shape;78;g2e856c48d07_0_75"/>
          <p:cNvGrpSpPr/>
          <p:nvPr/>
        </p:nvGrpSpPr>
        <p:grpSpPr>
          <a:xfrm>
            <a:off x="3985972" y="26682432"/>
            <a:ext cx="3579685" cy="293288"/>
            <a:chOff x="4580561" y="2589004"/>
            <a:chExt cx="1064464" cy="25200"/>
          </a:xfrm>
        </p:grpSpPr>
        <p:sp>
          <p:nvSpPr>
            <p:cNvPr id="79" name="Google Shape;79;g2e856c48d07_0_75"/>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80" name="Google Shape;80;g2e856c48d07_0_75"/>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81" name="Google Shape;81;g2e856c48d07_0_75"/>
          <p:cNvSpPr txBox="1">
            <a:spLocks noGrp="1"/>
          </p:cNvSpPr>
          <p:nvPr>
            <p:ph type="title" hasCustomPrompt="1"/>
          </p:nvPr>
        </p:nvSpPr>
        <p:spPr>
          <a:xfrm>
            <a:off x="3501360" y="4697280"/>
            <a:ext cx="36904200" cy="7966200"/>
          </a:xfrm>
          <a:prstGeom prst="rect">
            <a:avLst/>
          </a:prstGeom>
        </p:spPr>
        <p:txBody>
          <a:bodyPr spcFirstLastPara="1" wrap="square" lIns="487600" tIns="487600" rIns="487600" bIns="487600" anchor="t" anchorCtr="0">
            <a:normAutofit/>
          </a:bodyPr>
          <a:lstStyle>
            <a:lvl1pPr lvl="0">
              <a:spcBef>
                <a:spcPts val="0"/>
              </a:spcBef>
              <a:spcAft>
                <a:spcPts val="0"/>
              </a:spcAft>
              <a:buClr>
                <a:schemeClr val="lt1"/>
              </a:buClr>
              <a:buSzPts val="42700"/>
              <a:buNone/>
              <a:defRPr sz="42700">
                <a:solidFill>
                  <a:schemeClr val="lt1"/>
                </a:solidFill>
              </a:defRPr>
            </a:lvl1pPr>
            <a:lvl2pPr lvl="1">
              <a:spcBef>
                <a:spcPts val="0"/>
              </a:spcBef>
              <a:spcAft>
                <a:spcPts val="0"/>
              </a:spcAft>
              <a:buClr>
                <a:schemeClr val="lt1"/>
              </a:buClr>
              <a:buSzPts val="42700"/>
              <a:buNone/>
              <a:defRPr sz="42700">
                <a:solidFill>
                  <a:schemeClr val="lt1"/>
                </a:solidFill>
              </a:defRPr>
            </a:lvl2pPr>
            <a:lvl3pPr lvl="2">
              <a:spcBef>
                <a:spcPts val="0"/>
              </a:spcBef>
              <a:spcAft>
                <a:spcPts val="0"/>
              </a:spcAft>
              <a:buClr>
                <a:schemeClr val="lt1"/>
              </a:buClr>
              <a:buSzPts val="42700"/>
              <a:buNone/>
              <a:defRPr sz="42700">
                <a:solidFill>
                  <a:schemeClr val="lt1"/>
                </a:solidFill>
              </a:defRPr>
            </a:lvl3pPr>
            <a:lvl4pPr lvl="3">
              <a:spcBef>
                <a:spcPts val="0"/>
              </a:spcBef>
              <a:spcAft>
                <a:spcPts val="0"/>
              </a:spcAft>
              <a:buClr>
                <a:schemeClr val="lt1"/>
              </a:buClr>
              <a:buSzPts val="42700"/>
              <a:buNone/>
              <a:defRPr sz="42700">
                <a:solidFill>
                  <a:schemeClr val="lt1"/>
                </a:solidFill>
              </a:defRPr>
            </a:lvl4pPr>
            <a:lvl5pPr lvl="4">
              <a:spcBef>
                <a:spcPts val="0"/>
              </a:spcBef>
              <a:spcAft>
                <a:spcPts val="0"/>
              </a:spcAft>
              <a:buClr>
                <a:schemeClr val="lt1"/>
              </a:buClr>
              <a:buSzPts val="42700"/>
              <a:buNone/>
              <a:defRPr sz="42700">
                <a:solidFill>
                  <a:schemeClr val="lt1"/>
                </a:solidFill>
              </a:defRPr>
            </a:lvl5pPr>
            <a:lvl6pPr lvl="5">
              <a:spcBef>
                <a:spcPts val="0"/>
              </a:spcBef>
              <a:spcAft>
                <a:spcPts val="0"/>
              </a:spcAft>
              <a:buClr>
                <a:schemeClr val="lt1"/>
              </a:buClr>
              <a:buSzPts val="42700"/>
              <a:buNone/>
              <a:defRPr sz="42700">
                <a:solidFill>
                  <a:schemeClr val="lt1"/>
                </a:solidFill>
              </a:defRPr>
            </a:lvl6pPr>
            <a:lvl7pPr lvl="6">
              <a:spcBef>
                <a:spcPts val="0"/>
              </a:spcBef>
              <a:spcAft>
                <a:spcPts val="0"/>
              </a:spcAft>
              <a:buClr>
                <a:schemeClr val="lt1"/>
              </a:buClr>
              <a:buSzPts val="42700"/>
              <a:buNone/>
              <a:defRPr sz="42700">
                <a:solidFill>
                  <a:schemeClr val="lt1"/>
                </a:solidFill>
              </a:defRPr>
            </a:lvl7pPr>
            <a:lvl8pPr lvl="7">
              <a:spcBef>
                <a:spcPts val="0"/>
              </a:spcBef>
              <a:spcAft>
                <a:spcPts val="0"/>
              </a:spcAft>
              <a:buClr>
                <a:schemeClr val="lt1"/>
              </a:buClr>
              <a:buSzPts val="42700"/>
              <a:buNone/>
              <a:defRPr sz="42700">
                <a:solidFill>
                  <a:schemeClr val="lt1"/>
                </a:solidFill>
              </a:defRPr>
            </a:lvl8pPr>
            <a:lvl9pPr lvl="8">
              <a:spcBef>
                <a:spcPts val="0"/>
              </a:spcBef>
              <a:spcAft>
                <a:spcPts val="0"/>
              </a:spcAft>
              <a:buClr>
                <a:schemeClr val="lt1"/>
              </a:buClr>
              <a:buSzPts val="42700"/>
              <a:buNone/>
              <a:defRPr sz="42700">
                <a:solidFill>
                  <a:schemeClr val="lt1"/>
                </a:solidFill>
              </a:defRPr>
            </a:lvl9pPr>
          </a:lstStyle>
          <a:p>
            <a:r>
              <a:t>xx%</a:t>
            </a:r>
          </a:p>
        </p:txBody>
      </p:sp>
      <p:sp>
        <p:nvSpPr>
          <p:cNvPr id="82" name="Google Shape;82;g2e856c48d07_0_75"/>
          <p:cNvSpPr txBox="1">
            <a:spLocks noGrp="1"/>
          </p:cNvSpPr>
          <p:nvPr>
            <p:ph type="body" idx="1"/>
          </p:nvPr>
        </p:nvSpPr>
        <p:spPr>
          <a:xfrm>
            <a:off x="3501360" y="14546483"/>
            <a:ext cx="36904200" cy="101145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Clr>
                <a:schemeClr val="lt1"/>
              </a:buClr>
              <a:buSzPts val="6900"/>
              <a:buChar char="●"/>
              <a:defRPr>
                <a:solidFill>
                  <a:schemeClr val="lt1"/>
                </a:solidFill>
              </a:defRPr>
            </a:lvl1pPr>
            <a:lvl2pPr marL="914400" lvl="1" indent="-603250">
              <a:spcBef>
                <a:spcPts val="0"/>
              </a:spcBef>
              <a:spcAft>
                <a:spcPts val="0"/>
              </a:spcAft>
              <a:buClr>
                <a:schemeClr val="lt1"/>
              </a:buClr>
              <a:buSzPts val="5900"/>
              <a:buChar char="○"/>
              <a:defRPr>
                <a:solidFill>
                  <a:schemeClr val="lt1"/>
                </a:solidFill>
              </a:defRPr>
            </a:lvl2pPr>
            <a:lvl3pPr marL="1371600" lvl="2" indent="-603250">
              <a:spcBef>
                <a:spcPts val="0"/>
              </a:spcBef>
              <a:spcAft>
                <a:spcPts val="0"/>
              </a:spcAft>
              <a:buClr>
                <a:schemeClr val="lt1"/>
              </a:buClr>
              <a:buSzPts val="5900"/>
              <a:buChar char="■"/>
              <a:defRPr>
                <a:solidFill>
                  <a:schemeClr val="lt1"/>
                </a:solidFill>
              </a:defRPr>
            </a:lvl3pPr>
            <a:lvl4pPr marL="1828800" lvl="3" indent="-603250">
              <a:spcBef>
                <a:spcPts val="0"/>
              </a:spcBef>
              <a:spcAft>
                <a:spcPts val="0"/>
              </a:spcAft>
              <a:buClr>
                <a:schemeClr val="lt1"/>
              </a:buClr>
              <a:buSzPts val="5900"/>
              <a:buChar char="●"/>
              <a:defRPr>
                <a:solidFill>
                  <a:schemeClr val="lt1"/>
                </a:solidFill>
              </a:defRPr>
            </a:lvl4pPr>
            <a:lvl5pPr marL="2286000" lvl="4" indent="-603250">
              <a:spcBef>
                <a:spcPts val="0"/>
              </a:spcBef>
              <a:spcAft>
                <a:spcPts val="0"/>
              </a:spcAft>
              <a:buClr>
                <a:schemeClr val="lt1"/>
              </a:buClr>
              <a:buSzPts val="5900"/>
              <a:buChar char="○"/>
              <a:defRPr>
                <a:solidFill>
                  <a:schemeClr val="lt1"/>
                </a:solidFill>
              </a:defRPr>
            </a:lvl5pPr>
            <a:lvl6pPr marL="2743200" lvl="5" indent="-603250">
              <a:spcBef>
                <a:spcPts val="0"/>
              </a:spcBef>
              <a:spcAft>
                <a:spcPts val="0"/>
              </a:spcAft>
              <a:buClr>
                <a:schemeClr val="lt1"/>
              </a:buClr>
              <a:buSzPts val="5900"/>
              <a:buChar char="■"/>
              <a:defRPr>
                <a:solidFill>
                  <a:schemeClr val="lt1"/>
                </a:solidFill>
              </a:defRPr>
            </a:lvl6pPr>
            <a:lvl7pPr marL="3200400" lvl="6" indent="-603250">
              <a:spcBef>
                <a:spcPts val="0"/>
              </a:spcBef>
              <a:spcAft>
                <a:spcPts val="0"/>
              </a:spcAft>
              <a:buClr>
                <a:schemeClr val="lt1"/>
              </a:buClr>
              <a:buSzPts val="5900"/>
              <a:buChar char="●"/>
              <a:defRPr>
                <a:solidFill>
                  <a:schemeClr val="lt1"/>
                </a:solidFill>
              </a:defRPr>
            </a:lvl7pPr>
            <a:lvl8pPr marL="3657600" lvl="7" indent="-603250">
              <a:spcBef>
                <a:spcPts val="0"/>
              </a:spcBef>
              <a:spcAft>
                <a:spcPts val="0"/>
              </a:spcAft>
              <a:buClr>
                <a:schemeClr val="lt1"/>
              </a:buClr>
              <a:buSzPts val="5900"/>
              <a:buChar char="○"/>
              <a:defRPr>
                <a:solidFill>
                  <a:schemeClr val="lt1"/>
                </a:solidFill>
              </a:defRPr>
            </a:lvl8pPr>
            <a:lvl9pPr marL="4114800" lvl="8" indent="-603250">
              <a:spcBef>
                <a:spcPts val="0"/>
              </a:spcBef>
              <a:spcAft>
                <a:spcPts val="0"/>
              </a:spcAft>
              <a:buClr>
                <a:schemeClr val="lt1"/>
              </a:buClr>
              <a:buSzPts val="5900"/>
              <a:buChar char="■"/>
              <a:defRPr>
                <a:solidFill>
                  <a:schemeClr val="lt1"/>
                </a:solidFill>
              </a:defRPr>
            </a:lvl9pPr>
          </a:lstStyle>
          <a:p>
            <a:endParaRPr/>
          </a:p>
        </p:txBody>
      </p:sp>
      <p:sp>
        <p:nvSpPr>
          <p:cNvPr id="83" name="Google Shape;83;g2e856c48d07_0_75"/>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4"/>
        <p:cNvGrpSpPr/>
        <p:nvPr/>
      </p:nvGrpSpPr>
      <p:grpSpPr>
        <a:xfrm>
          <a:off x="0" y="0"/>
          <a:ext cx="0" cy="0"/>
          <a:chOff x="0" y="0"/>
          <a:chExt cx="0" cy="0"/>
        </a:xfrm>
      </p:grpSpPr>
      <p:sp>
        <p:nvSpPr>
          <p:cNvPr id="85" name="Google Shape;85;g2e856c48d07_0_8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86"/>
        <p:cNvGrpSpPr/>
        <p:nvPr/>
      </p:nvGrpSpPr>
      <p:grpSpPr>
        <a:xfrm>
          <a:off x="0" y="0"/>
          <a:ext cx="0" cy="0"/>
          <a:chOff x="0" y="0"/>
          <a:chExt cx="0" cy="0"/>
        </a:xfrm>
      </p:grpSpPr>
      <p:sp>
        <p:nvSpPr>
          <p:cNvPr id="87" name="Google Shape;87;g2e856c48d07_0_84"/>
          <p:cNvSpPr txBox="1">
            <a:spLocks noGrp="1"/>
          </p:cNvSpPr>
          <p:nvPr>
            <p:ph type="body" idx="1"/>
          </p:nvPr>
        </p:nvSpPr>
        <p:spPr>
          <a:xfrm>
            <a:off x="459674" y="6378481"/>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8" name="Google Shape;88;g2e856c48d07_0_84"/>
          <p:cNvSpPr txBox="1">
            <a:spLocks noGrp="1"/>
          </p:cNvSpPr>
          <p:nvPr>
            <p:ph type="body" idx="2"/>
          </p:nvPr>
        </p:nvSpPr>
        <p:spPr>
          <a:xfrm>
            <a:off x="477827"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9" name="Google Shape;89;g2e856c48d07_0_84"/>
          <p:cNvSpPr txBox="1">
            <a:spLocks noGrp="1"/>
          </p:cNvSpPr>
          <p:nvPr>
            <p:ph type="body" idx="3"/>
          </p:nvPr>
        </p:nvSpPr>
        <p:spPr>
          <a:xfrm>
            <a:off x="477825" y="14212513"/>
            <a:ext cx="100506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0" name="Google Shape;90;g2e856c48d07_0_84"/>
          <p:cNvSpPr txBox="1">
            <a:spLocks noGrp="1"/>
          </p:cNvSpPr>
          <p:nvPr>
            <p:ph type="body" idx="4"/>
          </p:nvPr>
        </p:nvSpPr>
        <p:spPr>
          <a:xfrm>
            <a:off x="11460161"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1" name="Google Shape;91;g2e856c48d07_0_84"/>
          <p:cNvSpPr txBox="1">
            <a:spLocks noGrp="1"/>
          </p:cNvSpPr>
          <p:nvPr>
            <p:ph type="body" idx="5"/>
          </p:nvPr>
        </p:nvSpPr>
        <p:spPr>
          <a:xfrm>
            <a:off x="11460162"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2" name="Google Shape;92;g2e856c48d07_0_84"/>
          <p:cNvSpPr txBox="1">
            <a:spLocks noGrp="1"/>
          </p:cNvSpPr>
          <p:nvPr>
            <p:ph type="body" idx="6"/>
          </p:nvPr>
        </p:nvSpPr>
        <p:spPr>
          <a:xfrm>
            <a:off x="22448845"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3" name="Google Shape;93;g2e856c48d07_0_84"/>
          <p:cNvSpPr txBox="1">
            <a:spLocks noGrp="1"/>
          </p:cNvSpPr>
          <p:nvPr>
            <p:ph type="body" idx="7"/>
          </p:nvPr>
        </p:nvSpPr>
        <p:spPr>
          <a:xfrm>
            <a:off x="22440906" y="5548749"/>
            <a:ext cx="100584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4" name="Google Shape;94;g2e856c48d07_0_84"/>
          <p:cNvSpPr txBox="1">
            <a:spLocks noGrp="1"/>
          </p:cNvSpPr>
          <p:nvPr>
            <p:ph type="body" idx="8"/>
          </p:nvPr>
        </p:nvSpPr>
        <p:spPr>
          <a:xfrm>
            <a:off x="33422043" y="5548749"/>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5" name="Google Shape;95;g2e856c48d07_0_84"/>
          <p:cNvSpPr txBox="1">
            <a:spLocks noGrp="1"/>
          </p:cNvSpPr>
          <p:nvPr>
            <p:ph type="body" idx="9"/>
          </p:nvPr>
        </p:nvSpPr>
        <p:spPr>
          <a:xfrm>
            <a:off x="33422043" y="6378481"/>
            <a:ext cx="100470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6" name="Google Shape;96;g2e856c48d07_0_84"/>
          <p:cNvSpPr txBox="1">
            <a:spLocks noGrp="1"/>
          </p:cNvSpPr>
          <p:nvPr>
            <p:ph type="body" idx="13"/>
          </p:nvPr>
        </p:nvSpPr>
        <p:spPr>
          <a:xfrm>
            <a:off x="33422043" y="14272738"/>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7" name="Google Shape;97;g2e856c48d07_0_84"/>
          <p:cNvSpPr txBox="1">
            <a:spLocks noGrp="1"/>
          </p:cNvSpPr>
          <p:nvPr>
            <p:ph type="body" idx="14"/>
          </p:nvPr>
        </p:nvSpPr>
        <p:spPr>
          <a:xfrm>
            <a:off x="33422043" y="15011402"/>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8" name="Google Shape;98;g2e856c48d07_0_84"/>
          <p:cNvSpPr txBox="1">
            <a:spLocks noGrp="1"/>
          </p:cNvSpPr>
          <p:nvPr>
            <p:ph type="body" idx="15"/>
          </p:nvPr>
        </p:nvSpPr>
        <p:spPr>
          <a:xfrm>
            <a:off x="33422043" y="25679401"/>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9" name="Google Shape;99;g2e856c48d07_0_84"/>
          <p:cNvSpPr txBox="1">
            <a:spLocks noGrp="1"/>
          </p:cNvSpPr>
          <p:nvPr>
            <p:ph type="body" idx="16"/>
          </p:nvPr>
        </p:nvSpPr>
        <p:spPr>
          <a:xfrm>
            <a:off x="33422043" y="26433446"/>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0" name="Google Shape;100;g2e856c48d07_0_84"/>
          <p:cNvSpPr txBox="1">
            <a:spLocks noGrp="1"/>
          </p:cNvSpPr>
          <p:nvPr>
            <p:ph type="body" idx="17"/>
          </p:nvPr>
        </p:nvSpPr>
        <p:spPr>
          <a:xfrm>
            <a:off x="459674" y="14951552"/>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1" name="Google Shape;101;g2e856c48d07_0_84"/>
          <p:cNvSpPr txBox="1">
            <a:spLocks noGrp="1"/>
          </p:cNvSpPr>
          <p:nvPr>
            <p:ph type="body" idx="18"/>
          </p:nvPr>
        </p:nvSpPr>
        <p:spPr>
          <a:xfrm>
            <a:off x="5932593" y="3383947"/>
            <a:ext cx="31998900" cy="1280100"/>
          </a:xfrm>
          <a:prstGeom prst="rect">
            <a:avLst/>
          </a:prstGeom>
          <a:noFill/>
          <a:ln>
            <a:noFill/>
          </a:ln>
        </p:spPr>
        <p:txBody>
          <a:bodyPr spcFirstLastPara="1" wrap="square" lIns="438900" tIns="219450" rIns="438900" bIns="219450" anchor="t" anchorCtr="0">
            <a:normAutofit/>
          </a:bodyPr>
          <a:lstStyle>
            <a:lvl1pPr marL="457200" lvl="0" indent="-228600" algn="ctr" rtl="0">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2" name="Google Shape;102;g2e856c48d07_0_84"/>
          <p:cNvSpPr txBox="1">
            <a:spLocks noGrp="1"/>
          </p:cNvSpPr>
          <p:nvPr>
            <p:ph type="body" idx="19"/>
          </p:nvPr>
        </p:nvSpPr>
        <p:spPr>
          <a:xfrm>
            <a:off x="5932593" y="2103787"/>
            <a:ext cx="31998900" cy="12801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3" name="Google Shape;103;g2e856c48d07_0_84"/>
          <p:cNvSpPr txBox="1">
            <a:spLocks noGrp="1"/>
          </p:cNvSpPr>
          <p:nvPr>
            <p:ph type="body" idx="20"/>
          </p:nvPr>
        </p:nvSpPr>
        <p:spPr>
          <a:xfrm>
            <a:off x="5932593" y="465813"/>
            <a:ext cx="31998900" cy="16380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21"/>
        <p:cNvGrpSpPr/>
        <p:nvPr/>
      </p:nvGrpSpPr>
      <p:grpSpPr>
        <a:xfrm>
          <a:off x="0" y="0"/>
          <a:ext cx="0" cy="0"/>
          <a:chOff x="0" y="0"/>
          <a:chExt cx="0" cy="0"/>
        </a:xfrm>
      </p:grpSpPr>
      <p:grpSp>
        <p:nvGrpSpPr>
          <p:cNvPr id="22" name="Google Shape;22;g2e856c48d07_0_19"/>
          <p:cNvGrpSpPr/>
          <p:nvPr/>
        </p:nvGrpSpPr>
        <p:grpSpPr>
          <a:xfrm>
            <a:off x="3985972" y="7624036"/>
            <a:ext cx="3579685" cy="293288"/>
            <a:chOff x="4580561" y="2589004"/>
            <a:chExt cx="1064464" cy="25200"/>
          </a:xfrm>
        </p:grpSpPr>
        <p:sp>
          <p:nvSpPr>
            <p:cNvPr id="23" name="Google Shape;23;g2e856c48d07_0_19"/>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24" name="Google Shape;24;g2e856c48d07_0_19"/>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25" name="Google Shape;25;g2e856c48d07_0_19"/>
          <p:cNvSpPr txBox="1">
            <a:spLocks noGrp="1"/>
          </p:cNvSpPr>
          <p:nvPr>
            <p:ph type="title"/>
          </p:nvPr>
        </p:nvSpPr>
        <p:spPr>
          <a:xfrm>
            <a:off x="3501360" y="8463680"/>
            <a:ext cx="36904200" cy="9719100"/>
          </a:xfrm>
          <a:prstGeom prst="rect">
            <a:avLst/>
          </a:prstGeom>
        </p:spPr>
        <p:txBody>
          <a:bodyPr spcFirstLastPara="1" wrap="square" lIns="487600" tIns="487600" rIns="487600" bIns="487600" anchor="t" anchorCtr="0">
            <a:normAutofit/>
          </a:bodyPr>
          <a:lstStyle>
            <a:lvl1pPr lvl="0">
              <a:spcBef>
                <a:spcPts val="0"/>
              </a:spcBef>
              <a:spcAft>
                <a:spcPts val="0"/>
              </a:spcAft>
              <a:buClr>
                <a:schemeClr val="lt1"/>
              </a:buClr>
              <a:buSzPts val="19200"/>
              <a:buNone/>
              <a:defRPr sz="19200">
                <a:solidFill>
                  <a:schemeClr val="lt1"/>
                </a:solidFill>
              </a:defRPr>
            </a:lvl1pPr>
            <a:lvl2pPr lvl="1">
              <a:spcBef>
                <a:spcPts val="0"/>
              </a:spcBef>
              <a:spcAft>
                <a:spcPts val="0"/>
              </a:spcAft>
              <a:buClr>
                <a:schemeClr val="lt1"/>
              </a:buClr>
              <a:buSzPts val="19200"/>
              <a:buNone/>
              <a:defRPr sz="19200">
                <a:solidFill>
                  <a:schemeClr val="lt1"/>
                </a:solidFill>
              </a:defRPr>
            </a:lvl2pPr>
            <a:lvl3pPr lvl="2">
              <a:spcBef>
                <a:spcPts val="0"/>
              </a:spcBef>
              <a:spcAft>
                <a:spcPts val="0"/>
              </a:spcAft>
              <a:buClr>
                <a:schemeClr val="lt1"/>
              </a:buClr>
              <a:buSzPts val="19200"/>
              <a:buNone/>
              <a:defRPr sz="19200">
                <a:solidFill>
                  <a:schemeClr val="lt1"/>
                </a:solidFill>
              </a:defRPr>
            </a:lvl3pPr>
            <a:lvl4pPr lvl="3">
              <a:spcBef>
                <a:spcPts val="0"/>
              </a:spcBef>
              <a:spcAft>
                <a:spcPts val="0"/>
              </a:spcAft>
              <a:buClr>
                <a:schemeClr val="lt1"/>
              </a:buClr>
              <a:buSzPts val="19200"/>
              <a:buNone/>
              <a:defRPr sz="19200">
                <a:solidFill>
                  <a:schemeClr val="lt1"/>
                </a:solidFill>
              </a:defRPr>
            </a:lvl4pPr>
            <a:lvl5pPr lvl="4">
              <a:spcBef>
                <a:spcPts val="0"/>
              </a:spcBef>
              <a:spcAft>
                <a:spcPts val="0"/>
              </a:spcAft>
              <a:buClr>
                <a:schemeClr val="lt1"/>
              </a:buClr>
              <a:buSzPts val="19200"/>
              <a:buNone/>
              <a:defRPr sz="19200">
                <a:solidFill>
                  <a:schemeClr val="lt1"/>
                </a:solidFill>
              </a:defRPr>
            </a:lvl5pPr>
            <a:lvl6pPr lvl="5">
              <a:spcBef>
                <a:spcPts val="0"/>
              </a:spcBef>
              <a:spcAft>
                <a:spcPts val="0"/>
              </a:spcAft>
              <a:buClr>
                <a:schemeClr val="lt1"/>
              </a:buClr>
              <a:buSzPts val="19200"/>
              <a:buNone/>
              <a:defRPr sz="19200">
                <a:solidFill>
                  <a:schemeClr val="lt1"/>
                </a:solidFill>
              </a:defRPr>
            </a:lvl6pPr>
            <a:lvl7pPr lvl="6">
              <a:spcBef>
                <a:spcPts val="0"/>
              </a:spcBef>
              <a:spcAft>
                <a:spcPts val="0"/>
              </a:spcAft>
              <a:buClr>
                <a:schemeClr val="lt1"/>
              </a:buClr>
              <a:buSzPts val="19200"/>
              <a:buNone/>
              <a:defRPr sz="19200">
                <a:solidFill>
                  <a:schemeClr val="lt1"/>
                </a:solidFill>
              </a:defRPr>
            </a:lvl7pPr>
            <a:lvl8pPr lvl="7">
              <a:spcBef>
                <a:spcPts val="0"/>
              </a:spcBef>
              <a:spcAft>
                <a:spcPts val="0"/>
              </a:spcAft>
              <a:buClr>
                <a:schemeClr val="lt1"/>
              </a:buClr>
              <a:buSzPts val="19200"/>
              <a:buNone/>
              <a:defRPr sz="19200">
                <a:solidFill>
                  <a:schemeClr val="lt1"/>
                </a:solidFill>
              </a:defRPr>
            </a:lvl8pPr>
            <a:lvl9pPr lvl="8">
              <a:spcBef>
                <a:spcPts val="0"/>
              </a:spcBef>
              <a:spcAft>
                <a:spcPts val="0"/>
              </a:spcAft>
              <a:buClr>
                <a:schemeClr val="lt1"/>
              </a:buClr>
              <a:buSzPts val="19200"/>
              <a:buNone/>
              <a:defRPr sz="19200">
                <a:solidFill>
                  <a:schemeClr val="lt1"/>
                </a:solidFill>
              </a:defRPr>
            </a:lvl9pPr>
          </a:lstStyle>
          <a:p>
            <a:endParaRPr/>
          </a:p>
        </p:txBody>
      </p:sp>
      <p:sp>
        <p:nvSpPr>
          <p:cNvPr id="26" name="Google Shape;26;g2e856c48d07_0_19"/>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7"/>
        <p:cNvGrpSpPr/>
        <p:nvPr/>
      </p:nvGrpSpPr>
      <p:grpSpPr>
        <a:xfrm>
          <a:off x="0" y="0"/>
          <a:ext cx="0" cy="0"/>
          <a:chOff x="0" y="0"/>
          <a:chExt cx="0" cy="0"/>
        </a:xfrm>
      </p:grpSpPr>
      <p:sp>
        <p:nvSpPr>
          <p:cNvPr id="28" name="Google Shape;28;g2e856c48d07_0_25"/>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29" name="Google Shape;29;g2e856c48d07_0_25"/>
          <p:cNvGrpSpPr/>
          <p:nvPr/>
        </p:nvGrpSpPr>
        <p:grpSpPr>
          <a:xfrm>
            <a:off x="3985972" y="7624036"/>
            <a:ext cx="3579685" cy="293288"/>
            <a:chOff x="4580561" y="2589004"/>
            <a:chExt cx="1064464" cy="25200"/>
          </a:xfrm>
        </p:grpSpPr>
        <p:sp>
          <p:nvSpPr>
            <p:cNvPr id="30" name="Google Shape;30;g2e856c48d07_0_25"/>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1" name="Google Shape;31;g2e856c48d07_0_25"/>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32" name="Google Shape;32;g2e856c48d07_0_25"/>
          <p:cNvSpPr txBox="1">
            <a:spLocks noGrp="1"/>
          </p:cNvSpPr>
          <p:nvPr>
            <p:ph type="title"/>
          </p:nvPr>
        </p:nvSpPr>
        <p:spPr>
          <a:xfrm>
            <a:off x="3501360" y="8439360"/>
            <a:ext cx="369057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33" name="Google Shape;33;g2e856c48d07_0_25"/>
          <p:cNvSpPr txBox="1">
            <a:spLocks noGrp="1"/>
          </p:cNvSpPr>
          <p:nvPr>
            <p:ph type="body" idx="1"/>
          </p:nvPr>
        </p:nvSpPr>
        <p:spPr>
          <a:xfrm>
            <a:off x="3501360" y="13304800"/>
            <a:ext cx="36905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34" name="Google Shape;34;g2e856c48d07_0_25"/>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5"/>
        <p:cNvGrpSpPr/>
        <p:nvPr/>
      </p:nvGrpSpPr>
      <p:grpSpPr>
        <a:xfrm>
          <a:off x="0" y="0"/>
          <a:ext cx="0" cy="0"/>
          <a:chOff x="0" y="0"/>
          <a:chExt cx="0" cy="0"/>
        </a:xfrm>
      </p:grpSpPr>
      <p:sp>
        <p:nvSpPr>
          <p:cNvPr id="36" name="Google Shape;36;g2e856c48d07_0_33"/>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37" name="Google Shape;37;g2e856c48d07_0_33"/>
          <p:cNvGrpSpPr/>
          <p:nvPr/>
        </p:nvGrpSpPr>
        <p:grpSpPr>
          <a:xfrm>
            <a:off x="3985972" y="7624036"/>
            <a:ext cx="3579685" cy="293288"/>
            <a:chOff x="4580561" y="2589004"/>
            <a:chExt cx="1064464" cy="25200"/>
          </a:xfrm>
        </p:grpSpPr>
        <p:sp>
          <p:nvSpPr>
            <p:cNvPr id="38" name="Google Shape;38;g2e856c48d07_0_33"/>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39" name="Google Shape;39;g2e856c48d07_0_33"/>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40" name="Google Shape;40;g2e856c48d07_0_33"/>
          <p:cNvSpPr txBox="1">
            <a:spLocks noGrp="1"/>
          </p:cNvSpPr>
          <p:nvPr>
            <p:ph type="title"/>
          </p:nvPr>
        </p:nvSpPr>
        <p:spPr>
          <a:xfrm>
            <a:off x="3501360" y="8439360"/>
            <a:ext cx="369042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41" name="Google Shape;41;g2e856c48d07_0_33"/>
          <p:cNvSpPr txBox="1">
            <a:spLocks noGrp="1"/>
          </p:cNvSpPr>
          <p:nvPr>
            <p:ph type="body" idx="1"/>
          </p:nvPr>
        </p:nvSpPr>
        <p:spPr>
          <a:xfrm>
            <a:off x="3500761" y="13304800"/>
            <a:ext cx="18116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42" name="Google Shape;42;g2e856c48d07_0_33"/>
          <p:cNvSpPr txBox="1">
            <a:spLocks noGrp="1"/>
          </p:cNvSpPr>
          <p:nvPr>
            <p:ph type="body" idx="2"/>
          </p:nvPr>
        </p:nvSpPr>
        <p:spPr>
          <a:xfrm>
            <a:off x="22289297" y="13304800"/>
            <a:ext cx="18116700" cy="144711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43" name="Google Shape;43;g2e856c48d07_0_33"/>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4"/>
        <p:cNvGrpSpPr/>
        <p:nvPr/>
      </p:nvGrpSpPr>
      <p:grpSpPr>
        <a:xfrm>
          <a:off x="0" y="0"/>
          <a:ext cx="0" cy="0"/>
          <a:chOff x="0" y="0"/>
          <a:chExt cx="0" cy="0"/>
        </a:xfrm>
      </p:grpSpPr>
      <p:sp>
        <p:nvSpPr>
          <p:cNvPr id="45" name="Google Shape;45;g2e856c48d07_0_42"/>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46" name="Google Shape;46;g2e856c48d07_0_42"/>
          <p:cNvGrpSpPr/>
          <p:nvPr/>
        </p:nvGrpSpPr>
        <p:grpSpPr>
          <a:xfrm>
            <a:off x="3985972" y="7624036"/>
            <a:ext cx="3579685" cy="293288"/>
            <a:chOff x="4580561" y="2589004"/>
            <a:chExt cx="1064464" cy="25200"/>
          </a:xfrm>
        </p:grpSpPr>
        <p:sp>
          <p:nvSpPr>
            <p:cNvPr id="47" name="Google Shape;47;g2e856c48d07_0_42"/>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48" name="Google Shape;48;g2e856c48d07_0_42"/>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49" name="Google Shape;49;g2e856c48d07_0_42"/>
          <p:cNvSpPr txBox="1">
            <a:spLocks noGrp="1"/>
          </p:cNvSpPr>
          <p:nvPr>
            <p:ph type="title"/>
          </p:nvPr>
        </p:nvSpPr>
        <p:spPr>
          <a:xfrm>
            <a:off x="3501360" y="8439360"/>
            <a:ext cx="36904200" cy="34254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50" name="Google Shape;50;g2e856c48d07_0_4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1"/>
        <p:cNvGrpSpPr/>
        <p:nvPr/>
      </p:nvGrpSpPr>
      <p:grpSpPr>
        <a:xfrm>
          <a:off x="0" y="0"/>
          <a:ext cx="0" cy="0"/>
          <a:chOff x="0" y="0"/>
          <a:chExt cx="0" cy="0"/>
        </a:xfrm>
      </p:grpSpPr>
      <p:sp>
        <p:nvSpPr>
          <p:cNvPr id="52" name="Google Shape;52;g2e856c48d07_0_49"/>
          <p:cNvSpPr/>
          <p:nvPr/>
        </p:nvSpPr>
        <p:spPr>
          <a:xfrm>
            <a:off x="0" y="0"/>
            <a:ext cx="43891200" cy="31218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53" name="Google Shape;53;g2e856c48d07_0_49"/>
          <p:cNvGrpSpPr/>
          <p:nvPr/>
        </p:nvGrpSpPr>
        <p:grpSpPr>
          <a:xfrm>
            <a:off x="3985972" y="7624036"/>
            <a:ext cx="3579685" cy="293288"/>
            <a:chOff x="4580561" y="2589004"/>
            <a:chExt cx="1064464" cy="25200"/>
          </a:xfrm>
        </p:grpSpPr>
        <p:sp>
          <p:nvSpPr>
            <p:cNvPr id="54" name="Google Shape;54;g2e856c48d07_0_49"/>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55" name="Google Shape;55;g2e856c48d07_0_49"/>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56" name="Google Shape;56;g2e856c48d07_0_49"/>
          <p:cNvSpPr txBox="1">
            <a:spLocks noGrp="1"/>
          </p:cNvSpPr>
          <p:nvPr>
            <p:ph type="title"/>
          </p:nvPr>
        </p:nvSpPr>
        <p:spPr>
          <a:xfrm>
            <a:off x="3504000" y="8439360"/>
            <a:ext cx="15844200" cy="88416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57" name="Google Shape;57;g2e856c48d07_0_49"/>
          <p:cNvSpPr txBox="1">
            <a:spLocks noGrp="1"/>
          </p:cNvSpPr>
          <p:nvPr>
            <p:ph type="body" idx="1"/>
          </p:nvPr>
        </p:nvSpPr>
        <p:spPr>
          <a:xfrm>
            <a:off x="3461880" y="17803040"/>
            <a:ext cx="15844200" cy="102240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58" name="Google Shape;58;g2e856c48d07_0_49"/>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59"/>
        <p:cNvGrpSpPr/>
        <p:nvPr/>
      </p:nvGrpSpPr>
      <p:grpSpPr>
        <a:xfrm>
          <a:off x="0" y="0"/>
          <a:ext cx="0" cy="0"/>
          <a:chOff x="0" y="0"/>
          <a:chExt cx="0" cy="0"/>
        </a:xfrm>
      </p:grpSpPr>
      <p:grpSp>
        <p:nvGrpSpPr>
          <p:cNvPr id="60" name="Google Shape;60;g2e856c48d07_0_57"/>
          <p:cNvGrpSpPr/>
          <p:nvPr/>
        </p:nvGrpSpPr>
        <p:grpSpPr>
          <a:xfrm>
            <a:off x="3985972" y="26682432"/>
            <a:ext cx="3579685" cy="293288"/>
            <a:chOff x="4580561" y="2589004"/>
            <a:chExt cx="1064464" cy="25200"/>
          </a:xfrm>
        </p:grpSpPr>
        <p:sp>
          <p:nvSpPr>
            <p:cNvPr id="61" name="Google Shape;61;g2e856c48d07_0_57"/>
            <p:cNvSpPr/>
            <p:nvPr/>
          </p:nvSpPr>
          <p:spPr>
            <a:xfrm rot="-5400000">
              <a:off x="5366325" y="2335504"/>
              <a:ext cx="25200" cy="5322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62" name="Google Shape;62;g2e856c48d07_0_57"/>
            <p:cNvSpPr/>
            <p:nvPr/>
          </p:nvSpPr>
          <p:spPr>
            <a:xfrm rot="-5400000">
              <a:off x="4836311" y="2333254"/>
              <a:ext cx="25200" cy="536700"/>
            </a:xfrm>
            <a:prstGeom prst="rect">
              <a:avLst/>
            </a:prstGeom>
            <a:solidFill>
              <a:schemeClr val="lt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63" name="Google Shape;63;g2e856c48d07_0_57"/>
          <p:cNvSpPr txBox="1">
            <a:spLocks noGrp="1"/>
          </p:cNvSpPr>
          <p:nvPr>
            <p:ph type="title"/>
          </p:nvPr>
        </p:nvSpPr>
        <p:spPr>
          <a:xfrm>
            <a:off x="3501360" y="5531520"/>
            <a:ext cx="33701700" cy="19104000"/>
          </a:xfrm>
          <a:prstGeom prst="rect">
            <a:avLst/>
          </a:prstGeom>
        </p:spPr>
        <p:txBody>
          <a:bodyPr spcFirstLastPara="1" wrap="square" lIns="487600" tIns="487600" rIns="487600" bIns="487600" anchor="ctr" anchorCtr="0">
            <a:normAutofit/>
          </a:bodyPr>
          <a:lstStyle>
            <a:lvl1pPr lvl="0">
              <a:spcBef>
                <a:spcPts val="0"/>
              </a:spcBef>
              <a:spcAft>
                <a:spcPts val="0"/>
              </a:spcAft>
              <a:buClr>
                <a:schemeClr val="lt1"/>
              </a:buClr>
              <a:buSzPts val="19200"/>
              <a:buNone/>
              <a:defRPr sz="19200">
                <a:solidFill>
                  <a:schemeClr val="lt1"/>
                </a:solidFill>
              </a:defRPr>
            </a:lvl1pPr>
            <a:lvl2pPr lvl="1">
              <a:spcBef>
                <a:spcPts val="0"/>
              </a:spcBef>
              <a:spcAft>
                <a:spcPts val="0"/>
              </a:spcAft>
              <a:buClr>
                <a:schemeClr val="lt1"/>
              </a:buClr>
              <a:buSzPts val="19200"/>
              <a:buNone/>
              <a:defRPr sz="19200">
                <a:solidFill>
                  <a:schemeClr val="lt1"/>
                </a:solidFill>
              </a:defRPr>
            </a:lvl2pPr>
            <a:lvl3pPr lvl="2">
              <a:spcBef>
                <a:spcPts val="0"/>
              </a:spcBef>
              <a:spcAft>
                <a:spcPts val="0"/>
              </a:spcAft>
              <a:buClr>
                <a:schemeClr val="lt1"/>
              </a:buClr>
              <a:buSzPts val="19200"/>
              <a:buNone/>
              <a:defRPr sz="19200">
                <a:solidFill>
                  <a:schemeClr val="lt1"/>
                </a:solidFill>
              </a:defRPr>
            </a:lvl3pPr>
            <a:lvl4pPr lvl="3">
              <a:spcBef>
                <a:spcPts val="0"/>
              </a:spcBef>
              <a:spcAft>
                <a:spcPts val="0"/>
              </a:spcAft>
              <a:buClr>
                <a:schemeClr val="lt1"/>
              </a:buClr>
              <a:buSzPts val="19200"/>
              <a:buNone/>
              <a:defRPr sz="19200">
                <a:solidFill>
                  <a:schemeClr val="lt1"/>
                </a:solidFill>
              </a:defRPr>
            </a:lvl4pPr>
            <a:lvl5pPr lvl="4">
              <a:spcBef>
                <a:spcPts val="0"/>
              </a:spcBef>
              <a:spcAft>
                <a:spcPts val="0"/>
              </a:spcAft>
              <a:buClr>
                <a:schemeClr val="lt1"/>
              </a:buClr>
              <a:buSzPts val="19200"/>
              <a:buNone/>
              <a:defRPr sz="19200">
                <a:solidFill>
                  <a:schemeClr val="lt1"/>
                </a:solidFill>
              </a:defRPr>
            </a:lvl5pPr>
            <a:lvl6pPr lvl="5">
              <a:spcBef>
                <a:spcPts val="0"/>
              </a:spcBef>
              <a:spcAft>
                <a:spcPts val="0"/>
              </a:spcAft>
              <a:buClr>
                <a:schemeClr val="lt1"/>
              </a:buClr>
              <a:buSzPts val="19200"/>
              <a:buNone/>
              <a:defRPr sz="19200">
                <a:solidFill>
                  <a:schemeClr val="lt1"/>
                </a:solidFill>
              </a:defRPr>
            </a:lvl6pPr>
            <a:lvl7pPr lvl="6">
              <a:spcBef>
                <a:spcPts val="0"/>
              </a:spcBef>
              <a:spcAft>
                <a:spcPts val="0"/>
              </a:spcAft>
              <a:buClr>
                <a:schemeClr val="lt1"/>
              </a:buClr>
              <a:buSzPts val="19200"/>
              <a:buNone/>
              <a:defRPr sz="19200">
                <a:solidFill>
                  <a:schemeClr val="lt1"/>
                </a:solidFill>
              </a:defRPr>
            </a:lvl7pPr>
            <a:lvl8pPr lvl="7">
              <a:spcBef>
                <a:spcPts val="0"/>
              </a:spcBef>
              <a:spcAft>
                <a:spcPts val="0"/>
              </a:spcAft>
              <a:buClr>
                <a:schemeClr val="lt1"/>
              </a:buClr>
              <a:buSzPts val="19200"/>
              <a:buNone/>
              <a:defRPr sz="19200">
                <a:solidFill>
                  <a:schemeClr val="lt1"/>
                </a:solidFill>
              </a:defRPr>
            </a:lvl8pPr>
            <a:lvl9pPr lvl="8">
              <a:spcBef>
                <a:spcPts val="0"/>
              </a:spcBef>
              <a:spcAft>
                <a:spcPts val="0"/>
              </a:spcAft>
              <a:buClr>
                <a:schemeClr val="lt1"/>
              </a:buClr>
              <a:buSzPts val="19200"/>
              <a:buNone/>
              <a:defRPr sz="19200">
                <a:solidFill>
                  <a:schemeClr val="lt1"/>
                </a:solidFill>
              </a:defRPr>
            </a:lvl9pPr>
          </a:lstStyle>
          <a:p>
            <a:endParaRPr/>
          </a:p>
        </p:txBody>
      </p:sp>
      <p:sp>
        <p:nvSpPr>
          <p:cNvPr id="64" name="Google Shape;64;g2e856c48d07_0_57"/>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65"/>
        <p:cNvGrpSpPr/>
        <p:nvPr/>
      </p:nvGrpSpPr>
      <p:grpSpPr>
        <a:xfrm>
          <a:off x="0" y="0"/>
          <a:ext cx="0" cy="0"/>
          <a:chOff x="0" y="0"/>
          <a:chExt cx="0" cy="0"/>
        </a:xfrm>
      </p:grpSpPr>
      <p:sp>
        <p:nvSpPr>
          <p:cNvPr id="66" name="Google Shape;66;g2e856c48d07_0_63"/>
          <p:cNvSpPr/>
          <p:nvPr/>
        </p:nvSpPr>
        <p:spPr>
          <a:xfrm>
            <a:off x="0" y="0"/>
            <a:ext cx="21945600" cy="32918400"/>
          </a:xfrm>
          <a:prstGeom prst="rect">
            <a:avLst/>
          </a:prstGeom>
          <a:solidFill>
            <a:schemeClr val="lt2"/>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nvGrpSpPr>
          <p:cNvPr id="67" name="Google Shape;67;g2e856c48d07_0_63"/>
          <p:cNvGrpSpPr/>
          <p:nvPr/>
        </p:nvGrpSpPr>
        <p:grpSpPr>
          <a:xfrm>
            <a:off x="3985972" y="7624036"/>
            <a:ext cx="3579685" cy="293288"/>
            <a:chOff x="4580561" y="2589004"/>
            <a:chExt cx="1064464" cy="25200"/>
          </a:xfrm>
        </p:grpSpPr>
        <p:sp>
          <p:nvSpPr>
            <p:cNvPr id="68" name="Google Shape;68;g2e856c48d07_0_63"/>
            <p:cNvSpPr/>
            <p:nvPr/>
          </p:nvSpPr>
          <p:spPr>
            <a:xfrm rot="-5400000">
              <a:off x="5366325" y="2335504"/>
              <a:ext cx="25200" cy="532200"/>
            </a:xfrm>
            <a:prstGeom prst="rect">
              <a:avLst/>
            </a:prstGeom>
            <a:solidFill>
              <a:schemeClr val="accent3"/>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sp>
          <p:nvSpPr>
            <p:cNvPr id="69" name="Google Shape;69;g2e856c48d07_0_63"/>
            <p:cNvSpPr/>
            <p:nvPr/>
          </p:nvSpPr>
          <p:spPr>
            <a:xfrm rot="-5400000">
              <a:off x="4836311" y="2333254"/>
              <a:ext cx="25200" cy="536700"/>
            </a:xfrm>
            <a:prstGeom prst="rect">
              <a:avLst/>
            </a:prstGeom>
            <a:solidFill>
              <a:schemeClr val="dk1"/>
            </a:solidFill>
            <a:ln>
              <a:noFill/>
            </a:ln>
          </p:spPr>
          <p:txBody>
            <a:bodyPr spcFirstLastPara="1" wrap="square" lIns="487600" tIns="487600" rIns="487600" bIns="487600" anchor="ctr" anchorCtr="0">
              <a:noAutofit/>
            </a:bodyPr>
            <a:lstStyle/>
            <a:p>
              <a:pPr marL="0" lvl="0" indent="0" algn="l" rtl="0">
                <a:spcBef>
                  <a:spcPts val="0"/>
                </a:spcBef>
                <a:spcAft>
                  <a:spcPts val="0"/>
                </a:spcAft>
                <a:buNone/>
              </a:pPr>
              <a:endParaRPr/>
            </a:p>
          </p:txBody>
        </p:sp>
      </p:grpSp>
      <p:sp>
        <p:nvSpPr>
          <p:cNvPr id="70" name="Google Shape;70;g2e856c48d07_0_63"/>
          <p:cNvSpPr txBox="1">
            <a:spLocks noGrp="1"/>
          </p:cNvSpPr>
          <p:nvPr>
            <p:ph type="title"/>
          </p:nvPr>
        </p:nvSpPr>
        <p:spPr>
          <a:xfrm>
            <a:off x="3504000" y="8439360"/>
            <a:ext cx="15844200" cy="10798200"/>
          </a:xfrm>
          <a:prstGeom prst="rect">
            <a:avLst/>
          </a:prstGeom>
        </p:spPr>
        <p:txBody>
          <a:bodyPr spcFirstLastPara="1" wrap="square" lIns="487600" tIns="487600" rIns="487600" bIns="487600" anchor="t" anchorCtr="0">
            <a:normAutofit/>
          </a:bodyPr>
          <a:lstStyle>
            <a:lvl1pPr lvl="0">
              <a:spcBef>
                <a:spcPts val="0"/>
              </a:spcBef>
              <a:spcAft>
                <a:spcPts val="0"/>
              </a:spcAft>
              <a:buSzPts val="13900"/>
              <a:buNone/>
              <a:defRPr sz="13900"/>
            </a:lvl1pPr>
            <a:lvl2pPr lvl="1">
              <a:spcBef>
                <a:spcPts val="0"/>
              </a:spcBef>
              <a:spcAft>
                <a:spcPts val="0"/>
              </a:spcAft>
              <a:buSzPts val="13900"/>
              <a:buNone/>
              <a:defRPr sz="13900"/>
            </a:lvl2pPr>
            <a:lvl3pPr lvl="2">
              <a:spcBef>
                <a:spcPts val="0"/>
              </a:spcBef>
              <a:spcAft>
                <a:spcPts val="0"/>
              </a:spcAft>
              <a:buSzPts val="13900"/>
              <a:buNone/>
              <a:defRPr sz="13900"/>
            </a:lvl3pPr>
            <a:lvl4pPr lvl="3">
              <a:spcBef>
                <a:spcPts val="0"/>
              </a:spcBef>
              <a:spcAft>
                <a:spcPts val="0"/>
              </a:spcAft>
              <a:buSzPts val="13900"/>
              <a:buNone/>
              <a:defRPr sz="13900"/>
            </a:lvl4pPr>
            <a:lvl5pPr lvl="4">
              <a:spcBef>
                <a:spcPts val="0"/>
              </a:spcBef>
              <a:spcAft>
                <a:spcPts val="0"/>
              </a:spcAft>
              <a:buSzPts val="13900"/>
              <a:buNone/>
              <a:defRPr sz="13900"/>
            </a:lvl5pPr>
            <a:lvl6pPr lvl="5">
              <a:spcBef>
                <a:spcPts val="0"/>
              </a:spcBef>
              <a:spcAft>
                <a:spcPts val="0"/>
              </a:spcAft>
              <a:buSzPts val="13900"/>
              <a:buNone/>
              <a:defRPr sz="13900"/>
            </a:lvl6pPr>
            <a:lvl7pPr lvl="6">
              <a:spcBef>
                <a:spcPts val="0"/>
              </a:spcBef>
              <a:spcAft>
                <a:spcPts val="0"/>
              </a:spcAft>
              <a:buSzPts val="13900"/>
              <a:buNone/>
              <a:defRPr sz="13900"/>
            </a:lvl7pPr>
            <a:lvl8pPr lvl="7">
              <a:spcBef>
                <a:spcPts val="0"/>
              </a:spcBef>
              <a:spcAft>
                <a:spcPts val="0"/>
              </a:spcAft>
              <a:buSzPts val="13900"/>
              <a:buNone/>
              <a:defRPr sz="13900"/>
            </a:lvl8pPr>
            <a:lvl9pPr lvl="8">
              <a:spcBef>
                <a:spcPts val="0"/>
              </a:spcBef>
              <a:spcAft>
                <a:spcPts val="0"/>
              </a:spcAft>
              <a:buSzPts val="13900"/>
              <a:buNone/>
              <a:defRPr sz="13900"/>
            </a:lvl9pPr>
          </a:lstStyle>
          <a:p>
            <a:endParaRPr/>
          </a:p>
        </p:txBody>
      </p:sp>
      <p:sp>
        <p:nvSpPr>
          <p:cNvPr id="71" name="Google Shape;71;g2e856c48d07_0_63"/>
          <p:cNvSpPr txBox="1">
            <a:spLocks noGrp="1"/>
          </p:cNvSpPr>
          <p:nvPr>
            <p:ph type="subTitle" idx="1"/>
          </p:nvPr>
        </p:nvSpPr>
        <p:spPr>
          <a:xfrm>
            <a:off x="3479760" y="20233760"/>
            <a:ext cx="15844200" cy="4857600"/>
          </a:xfrm>
          <a:prstGeom prst="rect">
            <a:avLst/>
          </a:prstGeom>
        </p:spPr>
        <p:txBody>
          <a:bodyPr spcFirstLastPara="1" wrap="square" lIns="487600" tIns="487600" rIns="487600" bIns="487600" anchor="t" anchorCtr="0">
            <a:normAutofit/>
          </a:bodyPr>
          <a:lstStyle>
            <a:lvl1pPr lvl="0">
              <a:lnSpc>
                <a:spcPct val="100000"/>
              </a:lnSpc>
              <a:spcBef>
                <a:spcPts val="0"/>
              </a:spcBef>
              <a:spcAft>
                <a:spcPts val="0"/>
              </a:spcAft>
              <a:buSzPts val="8500"/>
              <a:buNone/>
              <a:defRPr sz="8500"/>
            </a:lvl1pPr>
            <a:lvl2pPr lvl="1">
              <a:lnSpc>
                <a:spcPct val="100000"/>
              </a:lnSpc>
              <a:spcBef>
                <a:spcPts val="0"/>
              </a:spcBef>
              <a:spcAft>
                <a:spcPts val="0"/>
              </a:spcAft>
              <a:buSzPts val="8500"/>
              <a:buNone/>
              <a:defRPr sz="8500"/>
            </a:lvl2pPr>
            <a:lvl3pPr lvl="2">
              <a:lnSpc>
                <a:spcPct val="100000"/>
              </a:lnSpc>
              <a:spcBef>
                <a:spcPts val="0"/>
              </a:spcBef>
              <a:spcAft>
                <a:spcPts val="0"/>
              </a:spcAft>
              <a:buSzPts val="8500"/>
              <a:buNone/>
              <a:defRPr sz="8500"/>
            </a:lvl3pPr>
            <a:lvl4pPr lvl="3">
              <a:lnSpc>
                <a:spcPct val="100000"/>
              </a:lnSpc>
              <a:spcBef>
                <a:spcPts val="0"/>
              </a:spcBef>
              <a:spcAft>
                <a:spcPts val="0"/>
              </a:spcAft>
              <a:buSzPts val="8500"/>
              <a:buNone/>
              <a:defRPr sz="8500"/>
            </a:lvl4pPr>
            <a:lvl5pPr lvl="4">
              <a:lnSpc>
                <a:spcPct val="100000"/>
              </a:lnSpc>
              <a:spcBef>
                <a:spcPts val="0"/>
              </a:spcBef>
              <a:spcAft>
                <a:spcPts val="0"/>
              </a:spcAft>
              <a:buSzPts val="8500"/>
              <a:buNone/>
              <a:defRPr sz="8500"/>
            </a:lvl5pPr>
            <a:lvl6pPr lvl="5">
              <a:lnSpc>
                <a:spcPct val="100000"/>
              </a:lnSpc>
              <a:spcBef>
                <a:spcPts val="0"/>
              </a:spcBef>
              <a:spcAft>
                <a:spcPts val="0"/>
              </a:spcAft>
              <a:buSzPts val="8500"/>
              <a:buNone/>
              <a:defRPr sz="8500"/>
            </a:lvl6pPr>
            <a:lvl7pPr lvl="6">
              <a:lnSpc>
                <a:spcPct val="100000"/>
              </a:lnSpc>
              <a:spcBef>
                <a:spcPts val="0"/>
              </a:spcBef>
              <a:spcAft>
                <a:spcPts val="0"/>
              </a:spcAft>
              <a:buSzPts val="8500"/>
              <a:buNone/>
              <a:defRPr sz="8500"/>
            </a:lvl7pPr>
            <a:lvl8pPr lvl="7">
              <a:lnSpc>
                <a:spcPct val="100000"/>
              </a:lnSpc>
              <a:spcBef>
                <a:spcPts val="0"/>
              </a:spcBef>
              <a:spcAft>
                <a:spcPts val="0"/>
              </a:spcAft>
              <a:buSzPts val="8500"/>
              <a:buNone/>
              <a:defRPr sz="8500"/>
            </a:lvl8pPr>
            <a:lvl9pPr lvl="8">
              <a:lnSpc>
                <a:spcPct val="100000"/>
              </a:lnSpc>
              <a:spcBef>
                <a:spcPts val="0"/>
              </a:spcBef>
              <a:spcAft>
                <a:spcPts val="0"/>
              </a:spcAft>
              <a:buSzPts val="8500"/>
              <a:buNone/>
              <a:defRPr sz="8500"/>
            </a:lvl9pPr>
          </a:lstStyle>
          <a:p>
            <a:endParaRPr/>
          </a:p>
        </p:txBody>
      </p:sp>
      <p:sp>
        <p:nvSpPr>
          <p:cNvPr id="72" name="Google Shape;72;g2e856c48d07_0_63"/>
          <p:cNvSpPr txBox="1">
            <a:spLocks noGrp="1"/>
          </p:cNvSpPr>
          <p:nvPr>
            <p:ph type="body" idx="2"/>
          </p:nvPr>
        </p:nvSpPr>
        <p:spPr>
          <a:xfrm>
            <a:off x="24836280" y="8656800"/>
            <a:ext cx="16197000" cy="19363200"/>
          </a:xfrm>
          <a:prstGeom prst="rect">
            <a:avLst/>
          </a:prstGeom>
        </p:spPr>
        <p:txBody>
          <a:bodyPr spcFirstLastPara="1" wrap="square" lIns="487600" tIns="487600" rIns="487600" bIns="487600" anchor="t" anchorCtr="0">
            <a:normAutofit/>
          </a:bodyPr>
          <a:lstStyle>
            <a:lvl1pPr marL="457200" lvl="0" indent="-666750">
              <a:spcBef>
                <a:spcPts val="0"/>
              </a:spcBef>
              <a:spcAft>
                <a:spcPts val="0"/>
              </a:spcAft>
              <a:buSzPts val="6900"/>
              <a:buChar char="●"/>
              <a:defRPr/>
            </a:lvl1pPr>
            <a:lvl2pPr marL="914400" lvl="1" indent="-603250">
              <a:spcBef>
                <a:spcPts val="0"/>
              </a:spcBef>
              <a:spcAft>
                <a:spcPts val="0"/>
              </a:spcAft>
              <a:buSzPts val="5900"/>
              <a:buChar char="○"/>
              <a:defRPr/>
            </a:lvl2pPr>
            <a:lvl3pPr marL="1371600" lvl="2" indent="-603250">
              <a:spcBef>
                <a:spcPts val="0"/>
              </a:spcBef>
              <a:spcAft>
                <a:spcPts val="0"/>
              </a:spcAft>
              <a:buSzPts val="5900"/>
              <a:buChar char="■"/>
              <a:defRPr/>
            </a:lvl3pPr>
            <a:lvl4pPr marL="1828800" lvl="3" indent="-603250">
              <a:spcBef>
                <a:spcPts val="0"/>
              </a:spcBef>
              <a:spcAft>
                <a:spcPts val="0"/>
              </a:spcAft>
              <a:buSzPts val="5900"/>
              <a:buChar char="●"/>
              <a:defRPr/>
            </a:lvl4pPr>
            <a:lvl5pPr marL="2286000" lvl="4" indent="-603250">
              <a:spcBef>
                <a:spcPts val="0"/>
              </a:spcBef>
              <a:spcAft>
                <a:spcPts val="0"/>
              </a:spcAft>
              <a:buSzPts val="5900"/>
              <a:buChar char="○"/>
              <a:defRPr/>
            </a:lvl5pPr>
            <a:lvl6pPr marL="2743200" lvl="5" indent="-603250">
              <a:spcBef>
                <a:spcPts val="0"/>
              </a:spcBef>
              <a:spcAft>
                <a:spcPts val="0"/>
              </a:spcAft>
              <a:buSzPts val="5900"/>
              <a:buChar char="■"/>
              <a:defRPr/>
            </a:lvl6pPr>
            <a:lvl7pPr marL="3200400" lvl="6" indent="-603250">
              <a:spcBef>
                <a:spcPts val="0"/>
              </a:spcBef>
              <a:spcAft>
                <a:spcPts val="0"/>
              </a:spcAft>
              <a:buSzPts val="5900"/>
              <a:buChar char="●"/>
              <a:defRPr/>
            </a:lvl7pPr>
            <a:lvl8pPr marL="3657600" lvl="7" indent="-603250">
              <a:spcBef>
                <a:spcPts val="0"/>
              </a:spcBef>
              <a:spcAft>
                <a:spcPts val="0"/>
              </a:spcAft>
              <a:buSzPts val="5900"/>
              <a:buChar char="○"/>
              <a:defRPr/>
            </a:lvl8pPr>
            <a:lvl9pPr marL="4114800" lvl="8" indent="-603250">
              <a:spcBef>
                <a:spcPts val="0"/>
              </a:spcBef>
              <a:spcAft>
                <a:spcPts val="0"/>
              </a:spcAft>
              <a:buSzPts val="5900"/>
              <a:buChar char="■"/>
              <a:defRPr/>
            </a:lvl9pPr>
          </a:lstStyle>
          <a:p>
            <a:endParaRPr/>
          </a:p>
        </p:txBody>
      </p:sp>
      <p:sp>
        <p:nvSpPr>
          <p:cNvPr id="73" name="Google Shape;73;g2e856c48d07_0_63"/>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74"/>
        <p:cNvGrpSpPr/>
        <p:nvPr/>
      </p:nvGrpSpPr>
      <p:grpSpPr>
        <a:xfrm>
          <a:off x="0" y="0"/>
          <a:ext cx="0" cy="0"/>
          <a:chOff x="0" y="0"/>
          <a:chExt cx="0" cy="0"/>
        </a:xfrm>
      </p:grpSpPr>
      <p:sp>
        <p:nvSpPr>
          <p:cNvPr id="75" name="Google Shape;75;g2e856c48d07_0_72"/>
          <p:cNvSpPr txBox="1">
            <a:spLocks noGrp="1"/>
          </p:cNvSpPr>
          <p:nvPr>
            <p:ph type="body" idx="1"/>
          </p:nvPr>
        </p:nvSpPr>
        <p:spPr>
          <a:xfrm>
            <a:off x="3479760" y="27984328"/>
            <a:ext cx="36947400" cy="2947200"/>
          </a:xfrm>
          <a:prstGeom prst="rect">
            <a:avLst/>
          </a:prstGeom>
        </p:spPr>
        <p:txBody>
          <a:bodyPr spcFirstLastPara="1" wrap="square" lIns="487600" tIns="487600" rIns="487600" bIns="487600" anchor="ctr" anchorCtr="0">
            <a:normAutofit/>
          </a:bodyPr>
          <a:lstStyle>
            <a:lvl1pPr marL="457200" lvl="0" indent="-228600">
              <a:lnSpc>
                <a:spcPct val="100000"/>
              </a:lnSpc>
              <a:spcBef>
                <a:spcPts val="0"/>
              </a:spcBef>
              <a:spcAft>
                <a:spcPts val="0"/>
              </a:spcAft>
              <a:buSzPts val="6900"/>
              <a:buNone/>
              <a:defRPr/>
            </a:lvl1pPr>
          </a:lstStyle>
          <a:p>
            <a:endParaRPr/>
          </a:p>
        </p:txBody>
      </p:sp>
      <p:sp>
        <p:nvSpPr>
          <p:cNvPr id="76" name="Google Shape;76;g2e856c48d07_0_72"/>
          <p:cNvSpPr txBox="1">
            <a:spLocks noGrp="1"/>
          </p:cNvSpPr>
          <p:nvPr>
            <p:ph type="sldNum" idx="12"/>
          </p:nvPr>
        </p:nvSpPr>
        <p:spPr>
          <a:xfrm>
            <a:off x="40974251" y="30399045"/>
            <a:ext cx="2633700" cy="2519100"/>
          </a:xfrm>
          <a:prstGeom prst="rect">
            <a:avLst/>
          </a:prstGeom>
        </p:spPr>
        <p:txBody>
          <a:bodyPr spcFirstLastPara="1" wrap="square" lIns="487600" tIns="487600" rIns="487600" bIns="48760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treamline">
    <p:bg>
      <p:bgPr>
        <a:solidFill>
          <a:schemeClr val="lt1"/>
        </a:solidFill>
        <a:effectLst/>
      </p:bgPr>
    </p:bg>
    <p:spTree>
      <p:nvGrpSpPr>
        <p:cNvPr id="1" name="Shape 9"/>
        <p:cNvGrpSpPr/>
        <p:nvPr/>
      </p:nvGrpSpPr>
      <p:grpSpPr>
        <a:xfrm>
          <a:off x="0" y="0"/>
          <a:ext cx="0" cy="0"/>
          <a:chOff x="0" y="0"/>
          <a:chExt cx="0" cy="0"/>
        </a:xfrm>
      </p:grpSpPr>
      <p:sp>
        <p:nvSpPr>
          <p:cNvPr id="10" name="Google Shape;10;g2e856c48d07_0_7"/>
          <p:cNvSpPr txBox="1">
            <a:spLocks noGrp="1"/>
          </p:cNvSpPr>
          <p:nvPr>
            <p:ph type="title"/>
          </p:nvPr>
        </p:nvSpPr>
        <p:spPr>
          <a:xfrm>
            <a:off x="1496160" y="2848160"/>
            <a:ext cx="40899000" cy="3665400"/>
          </a:xfrm>
          <a:prstGeom prst="rect">
            <a:avLst/>
          </a:prstGeom>
          <a:noFill/>
          <a:ln>
            <a:noFill/>
          </a:ln>
        </p:spPr>
        <p:txBody>
          <a:bodyPr spcFirstLastPara="1" wrap="square" lIns="487600" tIns="487600" rIns="487600" bIns="487600" anchor="t" anchorCtr="0">
            <a:normAutofit/>
          </a:bodyPr>
          <a:lstStyle>
            <a:lvl1pPr lvl="0">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1pPr>
            <a:lvl2pPr lvl="1">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2pPr>
            <a:lvl3pPr lvl="2">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3pPr>
            <a:lvl4pPr lvl="3">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4pPr>
            <a:lvl5pPr lvl="4">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5pPr>
            <a:lvl6pPr lvl="5">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6pPr>
            <a:lvl7pPr lvl="6">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7pPr>
            <a:lvl8pPr lvl="7">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8pPr>
            <a:lvl9pPr lvl="8">
              <a:spcBef>
                <a:spcPts val="0"/>
              </a:spcBef>
              <a:spcAft>
                <a:spcPts val="0"/>
              </a:spcAft>
              <a:buClr>
                <a:schemeClr val="dk2"/>
              </a:buClr>
              <a:buSzPts val="14900"/>
              <a:buFont typeface="Raleway"/>
              <a:buNone/>
              <a:defRPr sz="14900" b="1">
                <a:solidFill>
                  <a:schemeClr val="dk2"/>
                </a:solidFill>
                <a:latin typeface="Raleway"/>
                <a:ea typeface="Raleway"/>
                <a:cs typeface="Raleway"/>
                <a:sym typeface="Raleway"/>
              </a:defRPr>
            </a:lvl9pPr>
          </a:lstStyle>
          <a:p>
            <a:endParaRPr/>
          </a:p>
        </p:txBody>
      </p:sp>
      <p:sp>
        <p:nvSpPr>
          <p:cNvPr id="11" name="Google Shape;11;g2e856c48d07_0_7"/>
          <p:cNvSpPr txBox="1">
            <a:spLocks noGrp="1"/>
          </p:cNvSpPr>
          <p:nvPr>
            <p:ph type="body" idx="1"/>
          </p:nvPr>
        </p:nvSpPr>
        <p:spPr>
          <a:xfrm>
            <a:off x="1496160" y="7375840"/>
            <a:ext cx="40899000" cy="21864900"/>
          </a:xfrm>
          <a:prstGeom prst="rect">
            <a:avLst/>
          </a:prstGeom>
          <a:noFill/>
          <a:ln>
            <a:noFill/>
          </a:ln>
        </p:spPr>
        <p:txBody>
          <a:bodyPr spcFirstLastPara="1" wrap="square" lIns="487600" tIns="487600" rIns="487600" bIns="487600" anchor="t" anchorCtr="0">
            <a:normAutofit/>
          </a:bodyPr>
          <a:lstStyle>
            <a:lvl1pPr marL="457200" lvl="0" indent="-666750">
              <a:lnSpc>
                <a:spcPct val="115000"/>
              </a:lnSpc>
              <a:spcBef>
                <a:spcPts val="0"/>
              </a:spcBef>
              <a:spcAft>
                <a:spcPts val="0"/>
              </a:spcAft>
              <a:buClr>
                <a:schemeClr val="accent1"/>
              </a:buClr>
              <a:buSzPts val="6900"/>
              <a:buFont typeface="Lato"/>
              <a:buChar char="●"/>
              <a:defRPr sz="6900">
                <a:solidFill>
                  <a:schemeClr val="accent1"/>
                </a:solidFill>
                <a:latin typeface="Lato"/>
                <a:ea typeface="Lato"/>
                <a:cs typeface="Lato"/>
                <a:sym typeface="Lato"/>
              </a:defRPr>
            </a:lvl1pPr>
            <a:lvl2pPr marL="914400" lvl="1"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2pPr>
            <a:lvl3pPr marL="1371600" lvl="2"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3pPr>
            <a:lvl4pPr marL="1828800" lvl="3"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4pPr>
            <a:lvl5pPr marL="2286000" lvl="4"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5pPr>
            <a:lvl6pPr marL="2743200" lvl="5"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6pPr>
            <a:lvl7pPr marL="3200400" lvl="6"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7pPr>
            <a:lvl8pPr marL="3657600" lvl="7"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8pPr>
            <a:lvl9pPr marL="4114800" lvl="8" indent="-603250">
              <a:lnSpc>
                <a:spcPct val="115000"/>
              </a:lnSpc>
              <a:spcBef>
                <a:spcPts val="0"/>
              </a:spcBef>
              <a:spcAft>
                <a:spcPts val="0"/>
              </a:spcAft>
              <a:buClr>
                <a:schemeClr val="accent1"/>
              </a:buClr>
              <a:buSzPts val="5900"/>
              <a:buFont typeface="Lato"/>
              <a:buChar char="■"/>
              <a:defRPr sz="5900">
                <a:solidFill>
                  <a:schemeClr val="accent1"/>
                </a:solidFill>
                <a:latin typeface="Lato"/>
                <a:ea typeface="Lato"/>
                <a:cs typeface="Lato"/>
                <a:sym typeface="Lato"/>
              </a:defRPr>
            </a:lvl9pPr>
          </a:lstStyle>
          <a:p>
            <a:endParaRPr/>
          </a:p>
        </p:txBody>
      </p:sp>
      <p:sp>
        <p:nvSpPr>
          <p:cNvPr id="12" name="Google Shape;12;g2e856c48d07_0_7"/>
          <p:cNvSpPr txBox="1">
            <a:spLocks noGrp="1"/>
          </p:cNvSpPr>
          <p:nvPr>
            <p:ph type="sldNum" idx="12"/>
          </p:nvPr>
        </p:nvSpPr>
        <p:spPr>
          <a:xfrm>
            <a:off x="40974251" y="30399045"/>
            <a:ext cx="2633700" cy="2519100"/>
          </a:xfrm>
          <a:prstGeom prst="rect">
            <a:avLst/>
          </a:prstGeom>
          <a:noFill/>
          <a:ln>
            <a:noFill/>
          </a:ln>
        </p:spPr>
        <p:txBody>
          <a:bodyPr spcFirstLastPara="1" wrap="square" lIns="487600" tIns="487600" rIns="487600" bIns="487600" anchor="ctr" anchorCtr="0">
            <a:normAutofit/>
          </a:bodyPr>
          <a:lstStyle>
            <a:lvl1pPr lvl="0" algn="r">
              <a:buNone/>
              <a:defRPr sz="5300">
                <a:solidFill>
                  <a:schemeClr val="accent1"/>
                </a:solidFill>
                <a:latin typeface="Lato"/>
                <a:ea typeface="Lato"/>
                <a:cs typeface="Lato"/>
                <a:sym typeface="Lato"/>
              </a:defRPr>
            </a:lvl1pPr>
            <a:lvl2pPr lvl="1" algn="r">
              <a:buNone/>
              <a:defRPr sz="5300">
                <a:solidFill>
                  <a:schemeClr val="accent1"/>
                </a:solidFill>
                <a:latin typeface="Lato"/>
                <a:ea typeface="Lato"/>
                <a:cs typeface="Lato"/>
                <a:sym typeface="Lato"/>
              </a:defRPr>
            </a:lvl2pPr>
            <a:lvl3pPr lvl="2" algn="r">
              <a:buNone/>
              <a:defRPr sz="5300">
                <a:solidFill>
                  <a:schemeClr val="accent1"/>
                </a:solidFill>
                <a:latin typeface="Lato"/>
                <a:ea typeface="Lato"/>
                <a:cs typeface="Lato"/>
                <a:sym typeface="Lato"/>
              </a:defRPr>
            </a:lvl3pPr>
            <a:lvl4pPr lvl="3" algn="r">
              <a:buNone/>
              <a:defRPr sz="5300">
                <a:solidFill>
                  <a:schemeClr val="accent1"/>
                </a:solidFill>
                <a:latin typeface="Lato"/>
                <a:ea typeface="Lato"/>
                <a:cs typeface="Lato"/>
                <a:sym typeface="Lato"/>
              </a:defRPr>
            </a:lvl4pPr>
            <a:lvl5pPr lvl="4" algn="r">
              <a:buNone/>
              <a:defRPr sz="5300">
                <a:solidFill>
                  <a:schemeClr val="accent1"/>
                </a:solidFill>
                <a:latin typeface="Lato"/>
                <a:ea typeface="Lato"/>
                <a:cs typeface="Lato"/>
                <a:sym typeface="Lato"/>
              </a:defRPr>
            </a:lvl5pPr>
            <a:lvl6pPr lvl="5" algn="r">
              <a:buNone/>
              <a:defRPr sz="5300">
                <a:solidFill>
                  <a:schemeClr val="accent1"/>
                </a:solidFill>
                <a:latin typeface="Lato"/>
                <a:ea typeface="Lato"/>
                <a:cs typeface="Lato"/>
                <a:sym typeface="Lato"/>
              </a:defRPr>
            </a:lvl6pPr>
            <a:lvl7pPr lvl="6" algn="r">
              <a:buNone/>
              <a:defRPr sz="5300">
                <a:solidFill>
                  <a:schemeClr val="accent1"/>
                </a:solidFill>
                <a:latin typeface="Lato"/>
                <a:ea typeface="Lato"/>
                <a:cs typeface="Lato"/>
                <a:sym typeface="Lato"/>
              </a:defRPr>
            </a:lvl7pPr>
            <a:lvl8pPr lvl="7" algn="r">
              <a:buNone/>
              <a:defRPr sz="5300">
                <a:solidFill>
                  <a:schemeClr val="accent1"/>
                </a:solidFill>
                <a:latin typeface="Lato"/>
                <a:ea typeface="Lato"/>
                <a:cs typeface="Lato"/>
                <a:sym typeface="Lato"/>
              </a:defRPr>
            </a:lvl8pPr>
            <a:lvl9pPr lvl="8" algn="r">
              <a:buNone/>
              <a:defRPr sz="5300">
                <a:solidFill>
                  <a:schemeClr val="accen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9D9D9"/>
        </a:solidFill>
        <a:effectLst/>
      </p:bgPr>
    </p:bg>
    <p:spTree>
      <p:nvGrpSpPr>
        <p:cNvPr id="1" name="Shape 107"/>
        <p:cNvGrpSpPr/>
        <p:nvPr/>
      </p:nvGrpSpPr>
      <p:grpSpPr>
        <a:xfrm>
          <a:off x="0" y="0"/>
          <a:ext cx="0" cy="0"/>
          <a:chOff x="0" y="0"/>
          <a:chExt cx="0" cy="0"/>
        </a:xfrm>
      </p:grpSpPr>
      <p:sp>
        <p:nvSpPr>
          <p:cNvPr id="109" name="Google Shape;109;p1"/>
          <p:cNvSpPr txBox="1">
            <a:spLocks noGrp="1"/>
          </p:cNvSpPr>
          <p:nvPr>
            <p:ph type="body" idx="2"/>
          </p:nvPr>
        </p:nvSpPr>
        <p:spPr>
          <a:xfrm>
            <a:off x="477827" y="5548749"/>
            <a:ext cx="10048800" cy="2067202"/>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dirty="0"/>
              <a:t>Introduction</a:t>
            </a:r>
            <a:endParaRPr sz="6000"/>
          </a:p>
        </p:txBody>
      </p:sp>
      <p:sp>
        <p:nvSpPr>
          <p:cNvPr id="110" name="Google Shape;110;p1"/>
          <p:cNvSpPr txBox="1">
            <a:spLocks noGrp="1"/>
          </p:cNvSpPr>
          <p:nvPr>
            <p:ph type="body" idx="3"/>
          </p:nvPr>
        </p:nvSpPr>
        <p:spPr>
          <a:xfrm>
            <a:off x="662154" y="20600525"/>
            <a:ext cx="10050600" cy="2067202"/>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dirty="0"/>
              <a:t>Research goals</a:t>
            </a:r>
            <a:endParaRPr sz="6000"/>
          </a:p>
        </p:txBody>
      </p:sp>
      <p:sp>
        <p:nvSpPr>
          <p:cNvPr id="114" name="Google Shape;114;p1"/>
          <p:cNvSpPr txBox="1">
            <a:spLocks noGrp="1"/>
          </p:cNvSpPr>
          <p:nvPr>
            <p:ph type="body" idx="7"/>
          </p:nvPr>
        </p:nvSpPr>
        <p:spPr>
          <a:xfrm>
            <a:off x="11897937" y="4402902"/>
            <a:ext cx="10058400" cy="1108200"/>
          </a:xfrm>
          <a:prstGeom prst="rect">
            <a:avLst/>
          </a:prstGeom>
          <a:noFill/>
          <a:ln>
            <a:noFill/>
          </a:ln>
        </p:spPr>
        <p:txBody>
          <a:bodyPr spcFirstLastPara="1" wrap="square" lIns="91425" tIns="91425" rIns="91425" bIns="91425" anchor="ctr" anchorCtr="0">
            <a:spAutoFit/>
          </a:bodyPr>
          <a:lstStyle/>
          <a:p>
            <a:pPr marL="514350" lvl="0" indent="-514350" algn="ctr" rtl="0">
              <a:spcBef>
                <a:spcPts val="720"/>
              </a:spcBef>
              <a:spcAft>
                <a:spcPts val="6400"/>
              </a:spcAft>
              <a:buClr>
                <a:srgbClr val="205867"/>
              </a:buClr>
              <a:buSzPts val="3600"/>
              <a:buFont typeface="Arial"/>
              <a:buNone/>
            </a:pPr>
            <a:r>
              <a:rPr lang="en-US" sz="6000" dirty="0">
                <a:latin typeface="Times New Roman"/>
                <a:ea typeface="Times New Roman"/>
                <a:cs typeface="Times New Roman"/>
                <a:sym typeface="Times New Roman"/>
              </a:rPr>
              <a:t>Research methodology</a:t>
            </a:r>
            <a:endParaRPr sz="6000"/>
          </a:p>
        </p:txBody>
      </p:sp>
      <p:sp>
        <p:nvSpPr>
          <p:cNvPr id="117" name="Google Shape;117;p1"/>
          <p:cNvSpPr txBox="1">
            <a:spLocks noGrp="1"/>
          </p:cNvSpPr>
          <p:nvPr>
            <p:ph type="body" idx="15"/>
          </p:nvPr>
        </p:nvSpPr>
        <p:spPr>
          <a:xfrm>
            <a:off x="729844" y="22023495"/>
            <a:ext cx="10056900" cy="10215330"/>
          </a:xfrm>
          <a:prstGeom prst="rect">
            <a:avLst/>
          </a:prstGeom>
          <a:noFill/>
          <a:ln>
            <a:noFill/>
          </a:ln>
        </p:spPr>
        <p:txBody>
          <a:bodyPr spcFirstLastPara="1" wrap="square" lIns="91425" tIns="91425" rIns="91425" bIns="91425" anchor="ctr" anchorCtr="0">
            <a:spAutoFit/>
          </a:bodyPr>
          <a:lstStyle/>
          <a:p>
            <a:pPr marL="0" lvl="0" indent="0">
              <a:spcBef>
                <a:spcPts val="800"/>
              </a:spcBef>
              <a:buSzPts val="4000"/>
              <a:buFont typeface="Arial" pitchFamily="34" charset="0"/>
              <a:buChar char="•"/>
            </a:pPr>
            <a:r>
              <a:rPr lang="en-US" sz="5100" b="0" u="none" dirty="0"/>
              <a:t>Development of the student's personality, by cultivating critical thinking and a love for scientific research• Promotion of collaborative teaching• Cultivation of a team, research and collaborative spirit• Familiarization of students with new technologies• Development of observation, study and information recording skills</a:t>
            </a:r>
            <a:endParaRPr sz="5100" b="0" u="none"/>
          </a:p>
        </p:txBody>
      </p:sp>
      <p:sp>
        <p:nvSpPr>
          <p:cNvPr id="118" name="Google Shape;118;p1"/>
          <p:cNvSpPr txBox="1">
            <a:spLocks noGrp="1"/>
          </p:cNvSpPr>
          <p:nvPr>
            <p:ph type="body" idx="16"/>
          </p:nvPr>
        </p:nvSpPr>
        <p:spPr>
          <a:xfrm>
            <a:off x="5946118" y="2534875"/>
            <a:ext cx="31998900" cy="1638300"/>
          </a:xfrm>
          <a:prstGeom prst="rect">
            <a:avLst/>
          </a:prstGeom>
          <a:noFill/>
          <a:ln>
            <a:noFill/>
          </a:ln>
        </p:spPr>
        <p:txBody>
          <a:bodyPr spcFirstLastPara="1" wrap="square" lIns="228575" tIns="228575" rIns="228575" bIns="228575" anchor="t" anchorCtr="0">
            <a:noAutofit/>
          </a:bodyPr>
          <a:lstStyle/>
          <a:p>
            <a:pPr marL="0" lvl="0" indent="0" algn="l" rtl="0">
              <a:spcBef>
                <a:spcPts val="0"/>
              </a:spcBef>
              <a:spcAft>
                <a:spcPts val="6400"/>
              </a:spcAft>
              <a:buClr>
                <a:srgbClr val="205867"/>
              </a:buClr>
              <a:buSzPts val="2400"/>
              <a:buNone/>
            </a:pPr>
            <a:r>
              <a:rPr lang="en-US" sz="4300" dirty="0"/>
              <a:t>Maria </a:t>
            </a:r>
            <a:r>
              <a:rPr lang="en-US" sz="4300" dirty="0" err="1"/>
              <a:t>Poulou</a:t>
            </a:r>
            <a:br>
              <a:rPr lang="en-US" sz="4300" dirty="0"/>
            </a:br>
            <a:r>
              <a:rPr lang="en-US" sz="4300" dirty="0"/>
              <a:t>PhD Candidate at the University of Alicante</a:t>
            </a:r>
            <a:endParaRPr sz="4300" dirty="0"/>
          </a:p>
        </p:txBody>
      </p:sp>
      <p:sp>
        <p:nvSpPr>
          <p:cNvPr id="119" name="Google Shape;119;p1"/>
          <p:cNvSpPr txBox="1">
            <a:spLocks noGrp="1"/>
          </p:cNvSpPr>
          <p:nvPr>
            <p:ph type="body" idx="17"/>
          </p:nvPr>
        </p:nvSpPr>
        <p:spPr>
          <a:xfrm>
            <a:off x="2971800" y="802698"/>
            <a:ext cx="37985700" cy="2620287"/>
          </a:xfrm>
          <a:prstGeom prst="rect">
            <a:avLst/>
          </a:prstGeom>
          <a:noFill/>
          <a:ln>
            <a:noFill/>
          </a:ln>
        </p:spPr>
        <p:txBody>
          <a:bodyPr spcFirstLastPara="1" wrap="square" lIns="228575" tIns="228575" rIns="228575" bIns="228575" anchor="t" anchorCtr="0">
            <a:noAutofit/>
          </a:bodyPr>
          <a:lstStyle/>
          <a:p>
            <a:pPr marL="0" lvl="0" indent="0">
              <a:spcBef>
                <a:spcPts val="0"/>
              </a:spcBef>
              <a:spcAft>
                <a:spcPts val="6400"/>
              </a:spcAft>
              <a:buClr>
                <a:schemeClr val="dk1"/>
              </a:buClr>
              <a:buSzPts val="12000"/>
            </a:pPr>
            <a:r>
              <a:rPr lang="en-US" sz="7600" dirty="0">
                <a:solidFill>
                  <a:schemeClr val="dk1"/>
                </a:solidFill>
                <a:latin typeface="Calibri"/>
                <a:ea typeface="Calibri"/>
                <a:cs typeface="Calibri"/>
                <a:sym typeface="Calibri"/>
              </a:rPr>
              <a:t>Teaching proposal: "Gold complexes as anticancer drugs"</a:t>
            </a:r>
            <a:endParaRPr sz="5600" dirty="0"/>
          </a:p>
        </p:txBody>
      </p:sp>
      <p:sp>
        <p:nvSpPr>
          <p:cNvPr id="14" name="13 - Θέση κειμένου"/>
          <p:cNvSpPr>
            <a:spLocks noGrp="1"/>
          </p:cNvSpPr>
          <p:nvPr>
            <p:ph type="body" idx="1"/>
          </p:nvPr>
        </p:nvSpPr>
        <p:spPr>
          <a:xfrm>
            <a:off x="604053" y="6378480"/>
            <a:ext cx="10753758" cy="14027077"/>
          </a:xfrm>
        </p:spPr>
        <p:txBody>
          <a:bodyPr/>
          <a:lstStyle/>
          <a:p>
            <a:r>
              <a:rPr lang="en-US" sz="4000" dirty="0"/>
              <a:t>This teaching scenario is an alternative teaching proposal, which focuses on the understanding of coordination compounds through the constructivism method. After the presentation of the topic, the students are invited to divide into 4 groups and search for material related to the uses of gold complexes in medicine, with the help of scientific papers that they will read online (one paper will be given to each group for study). After the search, a student from each group will present their results to the class. The lesson will conclude with a dialogue and exchange of views between students and the teacher. Benefiting from collaborative learning, the students will discover the benefits of gold complexes for human health. The scenario aspires to have the following objectives.</a:t>
            </a:r>
            <a:endParaRPr lang="el-GR" sz="4000" dirty="0"/>
          </a:p>
        </p:txBody>
      </p:sp>
      <p:sp>
        <p:nvSpPr>
          <p:cNvPr id="18" name="17 - TextBox"/>
          <p:cNvSpPr txBox="1"/>
          <p:nvPr/>
        </p:nvSpPr>
        <p:spPr>
          <a:xfrm>
            <a:off x="12079705" y="5464731"/>
            <a:ext cx="18865516" cy="25022235"/>
          </a:xfrm>
          <a:prstGeom prst="rect">
            <a:avLst/>
          </a:prstGeom>
          <a:noFill/>
        </p:spPr>
        <p:txBody>
          <a:bodyPr wrap="square" rtlCol="0">
            <a:spAutoFit/>
          </a:bodyPr>
          <a:lstStyle/>
          <a:p>
            <a:r>
              <a:rPr lang="en-US" sz="3600" dirty="0"/>
              <a:t>SUGGESTED TEACHING PROCESS</a:t>
            </a:r>
          </a:p>
          <a:p>
            <a:r>
              <a:rPr lang="en-US" sz="3600" dirty="0"/>
              <a:t>PHASE A: Introduction, presentation of the topic</a:t>
            </a:r>
          </a:p>
          <a:p>
            <a:r>
              <a:rPr lang="en-US" sz="3600" dirty="0"/>
              <a:t>A.1. Checking students' prior knowledge. The teacher enters the classroom and announces to the students that today they will talk about a specific case of an acid-base reaction, in which a metal atom is involved. Initially, the teacher invites the students to list the elements belonging to the metal group and their basic properties. Then, he asks the students to write an acid-base reaction in their notebook.</a:t>
            </a:r>
          </a:p>
          <a:p>
            <a:r>
              <a:rPr lang="en-US" sz="3600" dirty="0"/>
              <a:t>A.2. Highlighting ideas. A chemical reaction is a concept with many aspects about which students often have alternative ideas. Due to the confusion between chemical and physical phenomena, students often perceive reactions as a simple mixing of substances. There is also the view that the phenomena that occur in nature are natural, while those that occur in the laboratory are chemical. It is important for the teacher to point out that the students' experiences in relation to chemical elements do not always coincide with the scientific approach. In order to better understand the idea of ​​a chemical reaction, the teacher gives representations of chemical changes and asks for their chemical </a:t>
            </a:r>
            <a:r>
              <a:rPr lang="en-US" sz="3600" dirty="0" err="1"/>
              <a:t>equation.e.g</a:t>
            </a:r>
            <a:endParaRPr lang="en-US" sz="3600" dirty="0"/>
          </a:p>
          <a:p>
            <a:r>
              <a:rPr lang="en-US" sz="3600" dirty="0"/>
              <a:t>PHASE B: Development of the topic</a:t>
            </a:r>
          </a:p>
          <a:p>
            <a:r>
              <a:rPr lang="en-US" sz="3600" dirty="0"/>
              <a:t>B.1. Reconstruction of ideas. After identifying possible alternative ideas, the teacher tries to reconstruct these ideas. Based on the above chemical equations, he emphasizes that the coefficients of an equation are mechanistic and do not represent the relative numbers of parts that react or are produced in a reaction. The distinction between a chemical element and a chemical compound is initially made at a macroscopic level with expressions such as: "the element cannot be broken down by ordinary chemical processes, while the compound can".</a:t>
            </a:r>
          </a:p>
          <a:p>
            <a:r>
              <a:rPr lang="en-US" sz="3600" dirty="0"/>
              <a:t>B.2. Introduction of new knowledge. In this phase, the teacher talks to the students about an acid-base reaction, which takes place between a metal atom/ion and other atoms called coordinators. Then, he mentions the basic condition for a compound to be considered a complex, namely the coordination bond. After listing the basic rules of nomenclature of complexes, the teacher refers to their uses. These are in metallurgy, analytical chemistry, biochemistry, dyes and pharmacology. Having as a trigger the latest use of complexes in pharmacology, reference is made to the use of gold complex as an anticancer drug.</a:t>
            </a:r>
          </a:p>
          <a:p>
            <a:r>
              <a:rPr lang="en-US" sz="3600" dirty="0"/>
              <a:t>PHASE C: Group information search</a:t>
            </a:r>
          </a:p>
          <a:p>
            <a:r>
              <a:rPr lang="en-US" sz="3600" dirty="0"/>
              <a:t>C.1. Application phase/ Completion of worksheets. In order for the students to discover on their own the use of gold complex against cancer, the teacher divides the students into 4 groups. Each group undertakes the study on the computer of a specific research paper that will be given to them. The teacher-educator, from a guide in the traditional learning process, is transformed into a coordinator of school work. Students learn how to select, use and evaluate information, to collaborate in small groups, to exchange thoughts, through communication with each other.</a:t>
            </a:r>
          </a:p>
          <a:p>
            <a:r>
              <a:rPr lang="en-US" sz="3600" dirty="0"/>
              <a:t>C.2.Review phase. Based on what they will read, students are asked to complete a worksheet related to complexes and their anticancer uses.</a:t>
            </a:r>
          </a:p>
          <a:p>
            <a:r>
              <a:rPr lang="en-US" sz="3600" dirty="0"/>
              <a:t>PHASE D: Discussion</a:t>
            </a:r>
          </a:p>
          <a:p>
            <a:r>
              <a:rPr lang="en-US" sz="3600" dirty="0"/>
              <a:t>D.1.Comment on results. To conclude, a student from each group reads to the class the information that their group has collected and the results are commented on by the teacher and the other students. The teaching concludes with a summary by the teacher of the most important information heard in class.</a:t>
            </a:r>
            <a:endParaRPr lang="el-GR" sz="3600" dirty="0"/>
          </a:p>
        </p:txBody>
      </p:sp>
      <p:sp>
        <p:nvSpPr>
          <p:cNvPr id="20" name="19 - Θέση κειμένου"/>
          <p:cNvSpPr>
            <a:spLocks noGrp="1"/>
          </p:cNvSpPr>
          <p:nvPr>
            <p:ph type="body" idx="14"/>
          </p:nvPr>
        </p:nvSpPr>
        <p:spPr>
          <a:xfrm>
            <a:off x="31737622" y="4423611"/>
            <a:ext cx="10661662" cy="9155276"/>
          </a:xfrm>
        </p:spPr>
        <p:txBody>
          <a:bodyPr/>
          <a:lstStyle/>
          <a:p>
            <a:r>
              <a:rPr lang="en-US" sz="4400" b="1" u="sng" dirty="0"/>
              <a:t>Evaluation of  the study</a:t>
            </a:r>
          </a:p>
          <a:p>
            <a:r>
              <a:rPr lang="en-US" sz="4400" dirty="0"/>
              <a:t>The teacher and students evaluate their participation, the results of their research, decide as a group on the way to present their work, as well as their publication in the school or local newspaper or on the school website. The evaluation will be based on two axes:1. The success of the goals that were initially set.2. The way the group functioned, collaborated, and made decisions</a:t>
            </a:r>
            <a:r>
              <a:rPr lang="en-US" dirty="0"/>
              <a:t>.</a:t>
            </a:r>
            <a:endParaRPr lang="el-GR" dirty="0"/>
          </a:p>
        </p:txBody>
      </p:sp>
      <p:sp>
        <p:nvSpPr>
          <p:cNvPr id="21" name="20 - TextBox"/>
          <p:cNvSpPr txBox="1"/>
          <p:nvPr/>
        </p:nvSpPr>
        <p:spPr>
          <a:xfrm>
            <a:off x="31330233" y="14967282"/>
            <a:ext cx="11694694" cy="16527601"/>
          </a:xfrm>
          <a:prstGeom prst="rect">
            <a:avLst/>
          </a:prstGeom>
          <a:noFill/>
        </p:spPr>
        <p:txBody>
          <a:bodyPr wrap="square" rtlCol="0">
            <a:spAutoFit/>
          </a:bodyPr>
          <a:lstStyle/>
          <a:p>
            <a:r>
              <a:rPr lang="en-US" sz="4400" b="1" u="sng" dirty="0"/>
              <a:t>Bibliography</a:t>
            </a:r>
          </a:p>
          <a:p>
            <a:pPr>
              <a:buFont typeface="Arial" pitchFamily="34" charset="0"/>
              <a:buChar char="•"/>
            </a:pPr>
            <a:r>
              <a:rPr lang="en-US" sz="3200" dirty="0"/>
              <a:t> MARIA AGIORGITI, 2012, “STUDY OF THE MECHANISMS OF ACTION OF METAL COMPLEXES WITH CYTOTOXIC ACTION”, DOCTORAL THESIS, MEDICAL SCHOOL, UNIVERSITY OF IOANNINA.</a:t>
            </a:r>
          </a:p>
          <a:p>
            <a:r>
              <a:rPr lang="en-US" sz="3200" dirty="0"/>
              <a:t>• ELIAS KARAGOUNIS, 2013, “STUDY OF EVALUATION OF THE BIOACTIVITY OF AG(I) COMPLEXES WITH ORGANIC SUBSTITUENTS AND ENGAGEMENT, DEVELOPMENT AND CHARACTERIZATION OF LIPOSOMIC NANOSYSTEMS FOR THEIR DELIVERY, IN INVITRO AND INVIVO CANCER MODELS”, DOCTORAL THESIS, MEDICAL SCHOOL, UNIVERSITY OF IOANNINA.</a:t>
            </a:r>
          </a:p>
          <a:p>
            <a:r>
              <a:rPr lang="en-US" sz="3200" dirty="0"/>
              <a:t>• VARVARA MAVROIDIS, 2016, “SYNTHESIS AND CHARACTERIZATION OF TRANSITION ELEMENTS COMPLEXES WITH BENZOTHIAZOLE DERIVATIVES. STUDY OF THE INTERACTION OF THE COMPLEXES WITH NUCLEOTIDES. IN VITRO INVESTIGATION OF THEIR BIOLOGICAL ACTIVITY”, PHD THESIS, DEPARTMENT OF CHEMISTRY, NATIONAL UNIVERSITY OF ATHENS</a:t>
            </a:r>
          </a:p>
          <a:p>
            <a:r>
              <a:rPr lang="en-US" sz="3200" dirty="0"/>
              <a:t>• STERGIOS ZANIAS, 2002, “SYNTHESIS AND STUDY OF COMPLEXES OF GA COMPOUNDS WITH POSSIBLE CYTOSTATIC ACTIVITY”, PHD THESIS, UNIVERSITY OF PATRAS.</a:t>
            </a:r>
          </a:p>
          <a:p>
            <a:r>
              <a:rPr lang="en-US" sz="3200" dirty="0"/>
              <a:t>• AGORITSASCHIZODIMOU, 2013, “ALTERNATIVE IDEAS OF FIRST-GRADE HIGH SCHOOL STUDENTS REGARDING THE FORMATION AND CHEMICAL PROPERTIES OF MOLECULES. INVESTIGATION OF THEIR ORIGIN AND CONSERVATION FACTORS”, POSTGRADUATE THESIS, DEPARTMENT OF CHEMISTRY, ARISTOTLE UNIVERSITY OF THESSALONIKI.</a:t>
            </a:r>
          </a:p>
          <a:p>
            <a:r>
              <a:rPr lang="en-US" sz="3200" dirty="0"/>
              <a:t>• EVANGELIA PAVLATOU, NIKOS KALOGEROPOULOS, 2012-2013, COURSE NOTES “PEDAGOGICS II”, SCHOOL OF CHEMICAL ENGINEERING, NTUA.</a:t>
            </a:r>
            <a:endParaRPr lang="el-GR" sz="3200" dirty="0"/>
          </a:p>
        </p:txBody>
      </p:sp>
    </p:spTree>
  </p:cSld>
  <p:clrMapOvr>
    <a:masterClrMapping/>
  </p:clrMapOvr>
</p:sld>
</file>

<file path=ppt/theme/theme1.xml><?xml version="1.0" encoding="utf-8"?>
<a:theme xmlns:a="http://schemas.openxmlformats.org/drawingml/2006/main" name="Streamline">
  <a:themeElements>
    <a:clrScheme name="Streamline">
      <a:dk1>
        <a:srgbClr val="1A9988"/>
      </a:dk1>
      <a:lt1>
        <a:srgbClr val="FFFFFF"/>
      </a:lt1>
      <a:dk2>
        <a:srgbClr val="1A1A1A"/>
      </a:dk2>
      <a:lt2>
        <a:srgbClr val="E9EDEE"/>
      </a:lt2>
      <a:accent1>
        <a:srgbClr val="595959"/>
      </a:accent1>
      <a:accent2>
        <a:srgbClr val="6AA4C8"/>
      </a:accent2>
      <a:accent3>
        <a:srgbClr val="EB5600"/>
      </a:accent3>
      <a:accent4>
        <a:srgbClr val="A2FFE8"/>
      </a:accent4>
      <a:accent5>
        <a:srgbClr val="1C3678"/>
      </a:accent5>
      <a:accent6>
        <a:srgbClr val="FFB8A2"/>
      </a:accent6>
      <a:hlink>
        <a:srgbClr val="1C3678"/>
      </a:hlink>
      <a:folHlink>
        <a:srgbClr val="1C367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1154</Words>
  <Application>Microsoft Office PowerPoint</Application>
  <PresentationFormat>Personalizado</PresentationFormat>
  <Paragraphs>28</Paragraphs>
  <Slides>1</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vt:i4>
      </vt:variant>
    </vt:vector>
  </HeadingPairs>
  <TitlesOfParts>
    <vt:vector size="8" baseType="lpstr">
      <vt:lpstr>Arial</vt:lpstr>
      <vt:lpstr>Lato</vt:lpstr>
      <vt:lpstr>Calibri</vt:lpstr>
      <vt:lpstr>Trebuchet MS</vt:lpstr>
      <vt:lpstr>Raleway</vt:lpstr>
      <vt:lpstr>Times New Roman</vt:lpstr>
      <vt:lpstr>Streamline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CanterburyMedia</dc:creator>
  <cp:lastModifiedBy>Ramón Ruiz</cp:lastModifiedBy>
  <cp:revision>4</cp:revision>
  <dcterms:created xsi:type="dcterms:W3CDTF">2012-02-03T19:11:35Z</dcterms:created>
  <dcterms:modified xsi:type="dcterms:W3CDTF">2025-07-07T15:40:04Z</dcterms:modified>
</cp:coreProperties>
</file>